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61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D2235"/>
    <a:srgbClr val="BC8F00"/>
    <a:srgbClr val="F3B36D"/>
    <a:srgbClr val="EE9432"/>
    <a:srgbClr val="700000"/>
    <a:srgbClr val="E6A48A"/>
    <a:srgbClr val="B04D26"/>
    <a:srgbClr val="7F381B"/>
    <a:srgbClr val="AA600E"/>
    <a:srgbClr val="C66F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99" d="100"/>
          <a:sy n="99" d="100"/>
        </p:scale>
        <p:origin x="72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12/12/2018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12/12/2018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12/12/2018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12/12/2018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12/12/2018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638"/>
            <a:ext cx="9144001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Three bears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292100" y="863125"/>
            <a:ext cx="8450263" cy="29324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three</a:t>
            </a:r>
            <a:r>
              <a:rPr lang="en-US" dirty="0" smtClean="0"/>
              <a:t> bears were arguing.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They can’t decide whose porridge has most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energy in its thermal store.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1680418" y="2165855"/>
            <a:ext cx="5842118" cy="3996792"/>
            <a:chOff x="1680418" y="2165855"/>
            <a:chExt cx="5842118" cy="3996792"/>
          </a:xfrm>
        </p:grpSpPr>
        <p:grpSp>
          <p:nvGrpSpPr>
            <p:cNvPr id="20" name="Group 19"/>
            <p:cNvGrpSpPr/>
            <p:nvPr/>
          </p:nvGrpSpPr>
          <p:grpSpPr>
            <a:xfrm>
              <a:off x="1680418" y="2165855"/>
              <a:ext cx="1938311" cy="3941279"/>
              <a:chOff x="1604218" y="2369055"/>
              <a:chExt cx="1938311" cy="3941279"/>
            </a:xfrm>
          </p:grpSpPr>
          <p:sp>
            <p:nvSpPr>
              <p:cNvPr id="16" name="Freeform 15"/>
              <p:cNvSpPr/>
              <p:nvPr/>
            </p:nvSpPr>
            <p:spPr>
              <a:xfrm rot="468832">
                <a:off x="1604218" y="3315322"/>
                <a:ext cx="428630" cy="1828800"/>
              </a:xfrm>
              <a:custGeom>
                <a:avLst/>
                <a:gdLst>
                  <a:gd name="connsiteX0" fmla="*/ 520700 w 520700"/>
                  <a:gd name="connsiteY0" fmla="*/ 0 h 1828800"/>
                  <a:gd name="connsiteX1" fmla="*/ 520700 w 520700"/>
                  <a:gd name="connsiteY1" fmla="*/ 0 h 1828800"/>
                  <a:gd name="connsiteX2" fmla="*/ 279400 w 520700"/>
                  <a:gd name="connsiteY2" fmla="*/ 127000 h 1828800"/>
                  <a:gd name="connsiteX3" fmla="*/ 254000 w 520700"/>
                  <a:gd name="connsiteY3" fmla="*/ 203200 h 1828800"/>
                  <a:gd name="connsiteX4" fmla="*/ 241300 w 520700"/>
                  <a:gd name="connsiteY4" fmla="*/ 317500 h 1828800"/>
                  <a:gd name="connsiteX5" fmla="*/ 228600 w 520700"/>
                  <a:gd name="connsiteY5" fmla="*/ 355600 h 1828800"/>
                  <a:gd name="connsiteX6" fmla="*/ 215900 w 520700"/>
                  <a:gd name="connsiteY6" fmla="*/ 419100 h 1828800"/>
                  <a:gd name="connsiteX7" fmla="*/ 190500 w 520700"/>
                  <a:gd name="connsiteY7" fmla="*/ 533400 h 1828800"/>
                  <a:gd name="connsiteX8" fmla="*/ 165100 w 520700"/>
                  <a:gd name="connsiteY8" fmla="*/ 571500 h 1828800"/>
                  <a:gd name="connsiteX9" fmla="*/ 152400 w 520700"/>
                  <a:gd name="connsiteY9" fmla="*/ 609600 h 1828800"/>
                  <a:gd name="connsiteX10" fmla="*/ 114300 w 520700"/>
                  <a:gd name="connsiteY10" fmla="*/ 711200 h 1828800"/>
                  <a:gd name="connsiteX11" fmla="*/ 101600 w 520700"/>
                  <a:gd name="connsiteY11" fmla="*/ 774700 h 1828800"/>
                  <a:gd name="connsiteX12" fmla="*/ 63500 w 520700"/>
                  <a:gd name="connsiteY12" fmla="*/ 914400 h 1828800"/>
                  <a:gd name="connsiteX13" fmla="*/ 50800 w 520700"/>
                  <a:gd name="connsiteY13" fmla="*/ 1117600 h 1828800"/>
                  <a:gd name="connsiteX14" fmla="*/ 25400 w 520700"/>
                  <a:gd name="connsiteY14" fmla="*/ 1193800 h 1828800"/>
                  <a:gd name="connsiteX15" fmla="*/ 0 w 520700"/>
                  <a:gd name="connsiteY15" fmla="*/ 1282700 h 1828800"/>
                  <a:gd name="connsiteX16" fmla="*/ 12700 w 520700"/>
                  <a:gd name="connsiteY16" fmla="*/ 1447800 h 1828800"/>
                  <a:gd name="connsiteX17" fmla="*/ 25400 w 520700"/>
                  <a:gd name="connsiteY17" fmla="*/ 1485900 h 1828800"/>
                  <a:gd name="connsiteX18" fmla="*/ 63500 w 520700"/>
                  <a:gd name="connsiteY18" fmla="*/ 1511300 h 1828800"/>
                  <a:gd name="connsiteX19" fmla="*/ 88900 w 520700"/>
                  <a:gd name="connsiteY19" fmla="*/ 1600200 h 1828800"/>
                  <a:gd name="connsiteX20" fmla="*/ 114300 w 520700"/>
                  <a:gd name="connsiteY20" fmla="*/ 1676400 h 1828800"/>
                  <a:gd name="connsiteX21" fmla="*/ 127000 w 520700"/>
                  <a:gd name="connsiteY21" fmla="*/ 1714500 h 1828800"/>
                  <a:gd name="connsiteX22" fmla="*/ 190500 w 520700"/>
                  <a:gd name="connsiteY22" fmla="*/ 1790700 h 1828800"/>
                  <a:gd name="connsiteX23" fmla="*/ 215900 w 520700"/>
                  <a:gd name="connsiteY23" fmla="*/ 1828800 h 1828800"/>
                  <a:gd name="connsiteX24" fmla="*/ 292100 w 520700"/>
                  <a:gd name="connsiteY24" fmla="*/ 1816100 h 1828800"/>
                  <a:gd name="connsiteX25" fmla="*/ 317500 w 520700"/>
                  <a:gd name="connsiteY25" fmla="*/ 1778000 h 1828800"/>
                  <a:gd name="connsiteX26" fmla="*/ 355600 w 520700"/>
                  <a:gd name="connsiteY26" fmla="*/ 1739900 h 1828800"/>
                  <a:gd name="connsiteX27" fmla="*/ 381000 w 520700"/>
                  <a:gd name="connsiteY27" fmla="*/ 1689100 h 1828800"/>
                  <a:gd name="connsiteX28" fmla="*/ 419100 w 520700"/>
                  <a:gd name="connsiteY28" fmla="*/ 1562100 h 1828800"/>
                  <a:gd name="connsiteX29" fmla="*/ 444500 w 520700"/>
                  <a:gd name="connsiteY29" fmla="*/ 1473200 h 1828800"/>
                  <a:gd name="connsiteX30" fmla="*/ 444500 w 520700"/>
                  <a:gd name="connsiteY30" fmla="*/ 1447800 h 1828800"/>
                  <a:gd name="connsiteX31" fmla="*/ 520700 w 520700"/>
                  <a:gd name="connsiteY31" fmla="*/ 0 h 1828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520700" h="1828800">
                    <a:moveTo>
                      <a:pt x="520700" y="0"/>
                    </a:moveTo>
                    <a:lnTo>
                      <a:pt x="520700" y="0"/>
                    </a:lnTo>
                    <a:cubicBezTo>
                      <a:pt x="440267" y="42333"/>
                      <a:pt x="351700" y="71915"/>
                      <a:pt x="279400" y="127000"/>
                    </a:cubicBezTo>
                    <a:cubicBezTo>
                      <a:pt x="258103" y="143226"/>
                      <a:pt x="254000" y="203200"/>
                      <a:pt x="254000" y="203200"/>
                    </a:cubicBezTo>
                    <a:cubicBezTo>
                      <a:pt x="249767" y="241300"/>
                      <a:pt x="247602" y="279687"/>
                      <a:pt x="241300" y="317500"/>
                    </a:cubicBezTo>
                    <a:cubicBezTo>
                      <a:pt x="239099" y="330705"/>
                      <a:pt x="231847" y="342613"/>
                      <a:pt x="228600" y="355600"/>
                    </a:cubicBezTo>
                    <a:cubicBezTo>
                      <a:pt x="223365" y="376541"/>
                      <a:pt x="219761" y="397862"/>
                      <a:pt x="215900" y="419100"/>
                    </a:cubicBezTo>
                    <a:cubicBezTo>
                      <a:pt x="210325" y="449760"/>
                      <a:pt x="206494" y="501411"/>
                      <a:pt x="190500" y="533400"/>
                    </a:cubicBezTo>
                    <a:cubicBezTo>
                      <a:pt x="183674" y="547052"/>
                      <a:pt x="171926" y="557848"/>
                      <a:pt x="165100" y="571500"/>
                    </a:cubicBezTo>
                    <a:cubicBezTo>
                      <a:pt x="159113" y="583474"/>
                      <a:pt x="157100" y="597065"/>
                      <a:pt x="152400" y="609600"/>
                    </a:cubicBezTo>
                    <a:cubicBezTo>
                      <a:pt x="143660" y="632907"/>
                      <a:pt x="121507" y="682373"/>
                      <a:pt x="114300" y="711200"/>
                    </a:cubicBezTo>
                    <a:cubicBezTo>
                      <a:pt x="109065" y="732141"/>
                      <a:pt x="106454" y="753667"/>
                      <a:pt x="101600" y="774700"/>
                    </a:cubicBezTo>
                    <a:cubicBezTo>
                      <a:pt x="80115" y="867802"/>
                      <a:pt x="84493" y="851422"/>
                      <a:pt x="63500" y="914400"/>
                    </a:cubicBezTo>
                    <a:cubicBezTo>
                      <a:pt x="59267" y="982133"/>
                      <a:pt x="59970" y="1050357"/>
                      <a:pt x="50800" y="1117600"/>
                    </a:cubicBezTo>
                    <a:cubicBezTo>
                      <a:pt x="47182" y="1144128"/>
                      <a:pt x="31894" y="1167825"/>
                      <a:pt x="25400" y="1193800"/>
                    </a:cubicBezTo>
                    <a:cubicBezTo>
                      <a:pt x="9453" y="1257587"/>
                      <a:pt x="18220" y="1228041"/>
                      <a:pt x="0" y="1282700"/>
                    </a:cubicBezTo>
                    <a:cubicBezTo>
                      <a:pt x="4233" y="1337733"/>
                      <a:pt x="5854" y="1393030"/>
                      <a:pt x="12700" y="1447800"/>
                    </a:cubicBezTo>
                    <a:cubicBezTo>
                      <a:pt x="14360" y="1461084"/>
                      <a:pt x="17037" y="1475447"/>
                      <a:pt x="25400" y="1485900"/>
                    </a:cubicBezTo>
                    <a:cubicBezTo>
                      <a:pt x="34935" y="1497819"/>
                      <a:pt x="50800" y="1502833"/>
                      <a:pt x="63500" y="1511300"/>
                    </a:cubicBezTo>
                    <a:cubicBezTo>
                      <a:pt x="106181" y="1639343"/>
                      <a:pt x="41060" y="1440732"/>
                      <a:pt x="88900" y="1600200"/>
                    </a:cubicBezTo>
                    <a:cubicBezTo>
                      <a:pt x="96593" y="1625845"/>
                      <a:pt x="105833" y="1651000"/>
                      <a:pt x="114300" y="1676400"/>
                    </a:cubicBezTo>
                    <a:cubicBezTo>
                      <a:pt x="118533" y="1689100"/>
                      <a:pt x="119574" y="1703361"/>
                      <a:pt x="127000" y="1714500"/>
                    </a:cubicBezTo>
                    <a:cubicBezTo>
                      <a:pt x="190063" y="1809095"/>
                      <a:pt x="109012" y="1692914"/>
                      <a:pt x="190500" y="1790700"/>
                    </a:cubicBezTo>
                    <a:cubicBezTo>
                      <a:pt x="200271" y="1802426"/>
                      <a:pt x="207433" y="1816100"/>
                      <a:pt x="215900" y="1828800"/>
                    </a:cubicBezTo>
                    <a:cubicBezTo>
                      <a:pt x="241300" y="1824567"/>
                      <a:pt x="269068" y="1827616"/>
                      <a:pt x="292100" y="1816100"/>
                    </a:cubicBezTo>
                    <a:cubicBezTo>
                      <a:pt x="305752" y="1809274"/>
                      <a:pt x="307729" y="1789726"/>
                      <a:pt x="317500" y="1778000"/>
                    </a:cubicBezTo>
                    <a:cubicBezTo>
                      <a:pt x="328998" y="1764202"/>
                      <a:pt x="345161" y="1754515"/>
                      <a:pt x="355600" y="1739900"/>
                    </a:cubicBezTo>
                    <a:cubicBezTo>
                      <a:pt x="366604" y="1724494"/>
                      <a:pt x="373969" y="1706678"/>
                      <a:pt x="381000" y="1689100"/>
                    </a:cubicBezTo>
                    <a:cubicBezTo>
                      <a:pt x="411181" y="1613648"/>
                      <a:pt x="400388" y="1627592"/>
                      <a:pt x="419100" y="1562100"/>
                    </a:cubicBezTo>
                    <a:cubicBezTo>
                      <a:pt x="431179" y="1519824"/>
                      <a:pt x="436560" y="1520843"/>
                      <a:pt x="444500" y="1473200"/>
                    </a:cubicBezTo>
                    <a:cubicBezTo>
                      <a:pt x="445892" y="1464849"/>
                      <a:pt x="444500" y="1456267"/>
                      <a:pt x="444500" y="1447800"/>
                    </a:cubicBezTo>
                    <a:lnTo>
                      <a:pt x="520700" y="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" name="Freeform 18"/>
              <p:cNvSpPr/>
              <p:nvPr/>
            </p:nvSpPr>
            <p:spPr>
              <a:xfrm flipH="1">
                <a:off x="3092834" y="3335970"/>
                <a:ext cx="449695" cy="1828800"/>
              </a:xfrm>
              <a:custGeom>
                <a:avLst/>
                <a:gdLst>
                  <a:gd name="connsiteX0" fmla="*/ 520700 w 520700"/>
                  <a:gd name="connsiteY0" fmla="*/ 0 h 1828800"/>
                  <a:gd name="connsiteX1" fmla="*/ 520700 w 520700"/>
                  <a:gd name="connsiteY1" fmla="*/ 0 h 1828800"/>
                  <a:gd name="connsiteX2" fmla="*/ 279400 w 520700"/>
                  <a:gd name="connsiteY2" fmla="*/ 127000 h 1828800"/>
                  <a:gd name="connsiteX3" fmla="*/ 254000 w 520700"/>
                  <a:gd name="connsiteY3" fmla="*/ 203200 h 1828800"/>
                  <a:gd name="connsiteX4" fmla="*/ 241300 w 520700"/>
                  <a:gd name="connsiteY4" fmla="*/ 317500 h 1828800"/>
                  <a:gd name="connsiteX5" fmla="*/ 228600 w 520700"/>
                  <a:gd name="connsiteY5" fmla="*/ 355600 h 1828800"/>
                  <a:gd name="connsiteX6" fmla="*/ 215900 w 520700"/>
                  <a:gd name="connsiteY6" fmla="*/ 419100 h 1828800"/>
                  <a:gd name="connsiteX7" fmla="*/ 190500 w 520700"/>
                  <a:gd name="connsiteY7" fmla="*/ 533400 h 1828800"/>
                  <a:gd name="connsiteX8" fmla="*/ 165100 w 520700"/>
                  <a:gd name="connsiteY8" fmla="*/ 571500 h 1828800"/>
                  <a:gd name="connsiteX9" fmla="*/ 152400 w 520700"/>
                  <a:gd name="connsiteY9" fmla="*/ 609600 h 1828800"/>
                  <a:gd name="connsiteX10" fmla="*/ 114300 w 520700"/>
                  <a:gd name="connsiteY10" fmla="*/ 711200 h 1828800"/>
                  <a:gd name="connsiteX11" fmla="*/ 101600 w 520700"/>
                  <a:gd name="connsiteY11" fmla="*/ 774700 h 1828800"/>
                  <a:gd name="connsiteX12" fmla="*/ 63500 w 520700"/>
                  <a:gd name="connsiteY12" fmla="*/ 914400 h 1828800"/>
                  <a:gd name="connsiteX13" fmla="*/ 50800 w 520700"/>
                  <a:gd name="connsiteY13" fmla="*/ 1117600 h 1828800"/>
                  <a:gd name="connsiteX14" fmla="*/ 25400 w 520700"/>
                  <a:gd name="connsiteY14" fmla="*/ 1193800 h 1828800"/>
                  <a:gd name="connsiteX15" fmla="*/ 0 w 520700"/>
                  <a:gd name="connsiteY15" fmla="*/ 1282700 h 1828800"/>
                  <a:gd name="connsiteX16" fmla="*/ 12700 w 520700"/>
                  <a:gd name="connsiteY16" fmla="*/ 1447800 h 1828800"/>
                  <a:gd name="connsiteX17" fmla="*/ 25400 w 520700"/>
                  <a:gd name="connsiteY17" fmla="*/ 1485900 h 1828800"/>
                  <a:gd name="connsiteX18" fmla="*/ 63500 w 520700"/>
                  <a:gd name="connsiteY18" fmla="*/ 1511300 h 1828800"/>
                  <a:gd name="connsiteX19" fmla="*/ 88900 w 520700"/>
                  <a:gd name="connsiteY19" fmla="*/ 1600200 h 1828800"/>
                  <a:gd name="connsiteX20" fmla="*/ 114300 w 520700"/>
                  <a:gd name="connsiteY20" fmla="*/ 1676400 h 1828800"/>
                  <a:gd name="connsiteX21" fmla="*/ 127000 w 520700"/>
                  <a:gd name="connsiteY21" fmla="*/ 1714500 h 1828800"/>
                  <a:gd name="connsiteX22" fmla="*/ 190500 w 520700"/>
                  <a:gd name="connsiteY22" fmla="*/ 1790700 h 1828800"/>
                  <a:gd name="connsiteX23" fmla="*/ 215900 w 520700"/>
                  <a:gd name="connsiteY23" fmla="*/ 1828800 h 1828800"/>
                  <a:gd name="connsiteX24" fmla="*/ 292100 w 520700"/>
                  <a:gd name="connsiteY24" fmla="*/ 1816100 h 1828800"/>
                  <a:gd name="connsiteX25" fmla="*/ 317500 w 520700"/>
                  <a:gd name="connsiteY25" fmla="*/ 1778000 h 1828800"/>
                  <a:gd name="connsiteX26" fmla="*/ 355600 w 520700"/>
                  <a:gd name="connsiteY26" fmla="*/ 1739900 h 1828800"/>
                  <a:gd name="connsiteX27" fmla="*/ 381000 w 520700"/>
                  <a:gd name="connsiteY27" fmla="*/ 1689100 h 1828800"/>
                  <a:gd name="connsiteX28" fmla="*/ 419100 w 520700"/>
                  <a:gd name="connsiteY28" fmla="*/ 1562100 h 1828800"/>
                  <a:gd name="connsiteX29" fmla="*/ 444500 w 520700"/>
                  <a:gd name="connsiteY29" fmla="*/ 1473200 h 1828800"/>
                  <a:gd name="connsiteX30" fmla="*/ 444500 w 520700"/>
                  <a:gd name="connsiteY30" fmla="*/ 1447800 h 1828800"/>
                  <a:gd name="connsiteX31" fmla="*/ 520700 w 520700"/>
                  <a:gd name="connsiteY31" fmla="*/ 0 h 1828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520700" h="1828800">
                    <a:moveTo>
                      <a:pt x="520700" y="0"/>
                    </a:moveTo>
                    <a:lnTo>
                      <a:pt x="520700" y="0"/>
                    </a:lnTo>
                    <a:cubicBezTo>
                      <a:pt x="440267" y="42333"/>
                      <a:pt x="351700" y="71915"/>
                      <a:pt x="279400" y="127000"/>
                    </a:cubicBezTo>
                    <a:cubicBezTo>
                      <a:pt x="258103" y="143226"/>
                      <a:pt x="254000" y="203200"/>
                      <a:pt x="254000" y="203200"/>
                    </a:cubicBezTo>
                    <a:cubicBezTo>
                      <a:pt x="249767" y="241300"/>
                      <a:pt x="247602" y="279687"/>
                      <a:pt x="241300" y="317500"/>
                    </a:cubicBezTo>
                    <a:cubicBezTo>
                      <a:pt x="239099" y="330705"/>
                      <a:pt x="231847" y="342613"/>
                      <a:pt x="228600" y="355600"/>
                    </a:cubicBezTo>
                    <a:cubicBezTo>
                      <a:pt x="223365" y="376541"/>
                      <a:pt x="219761" y="397862"/>
                      <a:pt x="215900" y="419100"/>
                    </a:cubicBezTo>
                    <a:cubicBezTo>
                      <a:pt x="210325" y="449760"/>
                      <a:pt x="206494" y="501411"/>
                      <a:pt x="190500" y="533400"/>
                    </a:cubicBezTo>
                    <a:cubicBezTo>
                      <a:pt x="183674" y="547052"/>
                      <a:pt x="171926" y="557848"/>
                      <a:pt x="165100" y="571500"/>
                    </a:cubicBezTo>
                    <a:cubicBezTo>
                      <a:pt x="159113" y="583474"/>
                      <a:pt x="157100" y="597065"/>
                      <a:pt x="152400" y="609600"/>
                    </a:cubicBezTo>
                    <a:cubicBezTo>
                      <a:pt x="143660" y="632907"/>
                      <a:pt x="121507" y="682373"/>
                      <a:pt x="114300" y="711200"/>
                    </a:cubicBezTo>
                    <a:cubicBezTo>
                      <a:pt x="109065" y="732141"/>
                      <a:pt x="106454" y="753667"/>
                      <a:pt x="101600" y="774700"/>
                    </a:cubicBezTo>
                    <a:cubicBezTo>
                      <a:pt x="80115" y="867802"/>
                      <a:pt x="84493" y="851422"/>
                      <a:pt x="63500" y="914400"/>
                    </a:cubicBezTo>
                    <a:cubicBezTo>
                      <a:pt x="59267" y="982133"/>
                      <a:pt x="59970" y="1050357"/>
                      <a:pt x="50800" y="1117600"/>
                    </a:cubicBezTo>
                    <a:cubicBezTo>
                      <a:pt x="47182" y="1144128"/>
                      <a:pt x="31894" y="1167825"/>
                      <a:pt x="25400" y="1193800"/>
                    </a:cubicBezTo>
                    <a:cubicBezTo>
                      <a:pt x="9453" y="1257587"/>
                      <a:pt x="18220" y="1228041"/>
                      <a:pt x="0" y="1282700"/>
                    </a:cubicBezTo>
                    <a:cubicBezTo>
                      <a:pt x="4233" y="1337733"/>
                      <a:pt x="5854" y="1393030"/>
                      <a:pt x="12700" y="1447800"/>
                    </a:cubicBezTo>
                    <a:cubicBezTo>
                      <a:pt x="14360" y="1461084"/>
                      <a:pt x="17037" y="1475447"/>
                      <a:pt x="25400" y="1485900"/>
                    </a:cubicBezTo>
                    <a:cubicBezTo>
                      <a:pt x="34935" y="1497819"/>
                      <a:pt x="50800" y="1502833"/>
                      <a:pt x="63500" y="1511300"/>
                    </a:cubicBezTo>
                    <a:cubicBezTo>
                      <a:pt x="106181" y="1639343"/>
                      <a:pt x="41060" y="1440732"/>
                      <a:pt x="88900" y="1600200"/>
                    </a:cubicBezTo>
                    <a:cubicBezTo>
                      <a:pt x="96593" y="1625845"/>
                      <a:pt x="105833" y="1651000"/>
                      <a:pt x="114300" y="1676400"/>
                    </a:cubicBezTo>
                    <a:cubicBezTo>
                      <a:pt x="118533" y="1689100"/>
                      <a:pt x="119574" y="1703361"/>
                      <a:pt x="127000" y="1714500"/>
                    </a:cubicBezTo>
                    <a:cubicBezTo>
                      <a:pt x="190063" y="1809095"/>
                      <a:pt x="109012" y="1692914"/>
                      <a:pt x="190500" y="1790700"/>
                    </a:cubicBezTo>
                    <a:cubicBezTo>
                      <a:pt x="200271" y="1802426"/>
                      <a:pt x="207433" y="1816100"/>
                      <a:pt x="215900" y="1828800"/>
                    </a:cubicBezTo>
                    <a:cubicBezTo>
                      <a:pt x="241300" y="1824567"/>
                      <a:pt x="269068" y="1827616"/>
                      <a:pt x="292100" y="1816100"/>
                    </a:cubicBezTo>
                    <a:cubicBezTo>
                      <a:pt x="305752" y="1809274"/>
                      <a:pt x="307729" y="1789726"/>
                      <a:pt x="317500" y="1778000"/>
                    </a:cubicBezTo>
                    <a:cubicBezTo>
                      <a:pt x="328998" y="1764202"/>
                      <a:pt x="345161" y="1754515"/>
                      <a:pt x="355600" y="1739900"/>
                    </a:cubicBezTo>
                    <a:cubicBezTo>
                      <a:pt x="366604" y="1724494"/>
                      <a:pt x="373969" y="1706678"/>
                      <a:pt x="381000" y="1689100"/>
                    </a:cubicBezTo>
                    <a:cubicBezTo>
                      <a:pt x="411181" y="1613648"/>
                      <a:pt x="400388" y="1627592"/>
                      <a:pt x="419100" y="1562100"/>
                    </a:cubicBezTo>
                    <a:cubicBezTo>
                      <a:pt x="431179" y="1519824"/>
                      <a:pt x="436560" y="1520843"/>
                      <a:pt x="444500" y="1473200"/>
                    </a:cubicBezTo>
                    <a:cubicBezTo>
                      <a:pt x="445892" y="1464849"/>
                      <a:pt x="444500" y="1456267"/>
                      <a:pt x="444500" y="1447800"/>
                    </a:cubicBezTo>
                    <a:lnTo>
                      <a:pt x="520700" y="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" name="Freeform 20"/>
              <p:cNvSpPr/>
              <p:nvPr/>
            </p:nvSpPr>
            <p:spPr>
              <a:xfrm rot="266647" flipH="1">
                <a:off x="1906626" y="4896371"/>
                <a:ext cx="635842" cy="1397000"/>
              </a:xfrm>
              <a:custGeom>
                <a:avLst/>
                <a:gdLst>
                  <a:gd name="connsiteX0" fmla="*/ 76200 w 635000"/>
                  <a:gd name="connsiteY0" fmla="*/ 12700 h 1397000"/>
                  <a:gd name="connsiteX1" fmla="*/ 76200 w 635000"/>
                  <a:gd name="connsiteY1" fmla="*/ 12700 h 1397000"/>
                  <a:gd name="connsiteX2" fmla="*/ 12700 w 635000"/>
                  <a:gd name="connsiteY2" fmla="*/ 1130300 h 1397000"/>
                  <a:gd name="connsiteX3" fmla="*/ 0 w 635000"/>
                  <a:gd name="connsiteY3" fmla="*/ 1244600 h 1397000"/>
                  <a:gd name="connsiteX4" fmla="*/ 12700 w 635000"/>
                  <a:gd name="connsiteY4" fmla="*/ 1333500 h 1397000"/>
                  <a:gd name="connsiteX5" fmla="*/ 50800 w 635000"/>
                  <a:gd name="connsiteY5" fmla="*/ 1358900 h 1397000"/>
                  <a:gd name="connsiteX6" fmla="*/ 241300 w 635000"/>
                  <a:gd name="connsiteY6" fmla="*/ 1397000 h 1397000"/>
                  <a:gd name="connsiteX7" fmla="*/ 520700 w 635000"/>
                  <a:gd name="connsiteY7" fmla="*/ 1384300 h 1397000"/>
                  <a:gd name="connsiteX8" fmla="*/ 558800 w 635000"/>
                  <a:gd name="connsiteY8" fmla="*/ 1371600 h 1397000"/>
                  <a:gd name="connsiteX9" fmla="*/ 622300 w 635000"/>
                  <a:gd name="connsiteY9" fmla="*/ 1295400 h 1397000"/>
                  <a:gd name="connsiteX10" fmla="*/ 635000 w 635000"/>
                  <a:gd name="connsiteY10" fmla="*/ 1257300 h 1397000"/>
                  <a:gd name="connsiteX11" fmla="*/ 622300 w 635000"/>
                  <a:gd name="connsiteY11" fmla="*/ 1130300 h 1397000"/>
                  <a:gd name="connsiteX12" fmla="*/ 584200 w 635000"/>
                  <a:gd name="connsiteY12" fmla="*/ 1054100 h 1397000"/>
                  <a:gd name="connsiteX13" fmla="*/ 571500 w 635000"/>
                  <a:gd name="connsiteY13" fmla="*/ 1016000 h 1397000"/>
                  <a:gd name="connsiteX14" fmla="*/ 558800 w 635000"/>
                  <a:gd name="connsiteY14" fmla="*/ 952500 h 1397000"/>
                  <a:gd name="connsiteX15" fmla="*/ 546100 w 635000"/>
                  <a:gd name="connsiteY15" fmla="*/ 914400 h 1397000"/>
                  <a:gd name="connsiteX16" fmla="*/ 520700 w 635000"/>
                  <a:gd name="connsiteY16" fmla="*/ 800100 h 1397000"/>
                  <a:gd name="connsiteX17" fmla="*/ 533400 w 635000"/>
                  <a:gd name="connsiteY17" fmla="*/ 482600 h 1397000"/>
                  <a:gd name="connsiteX18" fmla="*/ 546100 w 635000"/>
                  <a:gd name="connsiteY18" fmla="*/ 444500 h 1397000"/>
                  <a:gd name="connsiteX19" fmla="*/ 558800 w 635000"/>
                  <a:gd name="connsiteY19" fmla="*/ 368300 h 1397000"/>
                  <a:gd name="connsiteX20" fmla="*/ 571500 w 635000"/>
                  <a:gd name="connsiteY20" fmla="*/ 63500 h 1397000"/>
                  <a:gd name="connsiteX21" fmla="*/ 558800 w 635000"/>
                  <a:gd name="connsiteY21" fmla="*/ 25400 h 1397000"/>
                  <a:gd name="connsiteX22" fmla="*/ 469900 w 635000"/>
                  <a:gd name="connsiteY22" fmla="*/ 0 h 1397000"/>
                  <a:gd name="connsiteX23" fmla="*/ 279400 w 635000"/>
                  <a:gd name="connsiteY23" fmla="*/ 25400 h 1397000"/>
                  <a:gd name="connsiteX24" fmla="*/ 203200 w 635000"/>
                  <a:gd name="connsiteY24" fmla="*/ 50800 h 1397000"/>
                  <a:gd name="connsiteX25" fmla="*/ 101600 w 635000"/>
                  <a:gd name="connsiteY25" fmla="*/ 76200 h 1397000"/>
                  <a:gd name="connsiteX26" fmla="*/ 76200 w 635000"/>
                  <a:gd name="connsiteY26" fmla="*/ 12700 h 1397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35000" h="1397000">
                    <a:moveTo>
                      <a:pt x="76200" y="12700"/>
                    </a:moveTo>
                    <a:lnTo>
                      <a:pt x="76200" y="12700"/>
                    </a:lnTo>
                    <a:cubicBezTo>
                      <a:pt x="66727" y="192695"/>
                      <a:pt x="45193" y="789126"/>
                      <a:pt x="12700" y="1130300"/>
                    </a:cubicBezTo>
                    <a:cubicBezTo>
                      <a:pt x="9066" y="1168462"/>
                      <a:pt x="4233" y="1206500"/>
                      <a:pt x="0" y="1244600"/>
                    </a:cubicBezTo>
                    <a:cubicBezTo>
                      <a:pt x="4233" y="1274233"/>
                      <a:pt x="543" y="1306146"/>
                      <a:pt x="12700" y="1333500"/>
                    </a:cubicBezTo>
                    <a:cubicBezTo>
                      <a:pt x="18899" y="1347448"/>
                      <a:pt x="36852" y="1352701"/>
                      <a:pt x="50800" y="1358900"/>
                    </a:cubicBezTo>
                    <a:cubicBezTo>
                      <a:pt x="125845" y="1392253"/>
                      <a:pt x="154114" y="1387313"/>
                      <a:pt x="241300" y="1397000"/>
                    </a:cubicBezTo>
                    <a:cubicBezTo>
                      <a:pt x="334433" y="1392767"/>
                      <a:pt x="427767" y="1391735"/>
                      <a:pt x="520700" y="1384300"/>
                    </a:cubicBezTo>
                    <a:cubicBezTo>
                      <a:pt x="534044" y="1383232"/>
                      <a:pt x="547661" y="1379026"/>
                      <a:pt x="558800" y="1371600"/>
                    </a:cubicBezTo>
                    <a:cubicBezTo>
                      <a:pt x="579866" y="1357556"/>
                      <a:pt x="610586" y="1318828"/>
                      <a:pt x="622300" y="1295400"/>
                    </a:cubicBezTo>
                    <a:cubicBezTo>
                      <a:pt x="628287" y="1283426"/>
                      <a:pt x="630767" y="1270000"/>
                      <a:pt x="635000" y="1257300"/>
                    </a:cubicBezTo>
                    <a:cubicBezTo>
                      <a:pt x="630767" y="1214967"/>
                      <a:pt x="628769" y="1172350"/>
                      <a:pt x="622300" y="1130300"/>
                    </a:cubicBezTo>
                    <a:cubicBezTo>
                      <a:pt x="615206" y="1084191"/>
                      <a:pt x="605130" y="1095961"/>
                      <a:pt x="584200" y="1054100"/>
                    </a:cubicBezTo>
                    <a:cubicBezTo>
                      <a:pt x="578213" y="1042126"/>
                      <a:pt x="574747" y="1028987"/>
                      <a:pt x="571500" y="1016000"/>
                    </a:cubicBezTo>
                    <a:cubicBezTo>
                      <a:pt x="566265" y="995059"/>
                      <a:pt x="564035" y="973441"/>
                      <a:pt x="558800" y="952500"/>
                    </a:cubicBezTo>
                    <a:cubicBezTo>
                      <a:pt x="555553" y="939513"/>
                      <a:pt x="549778" y="927272"/>
                      <a:pt x="546100" y="914400"/>
                    </a:cubicBezTo>
                    <a:cubicBezTo>
                      <a:pt x="534143" y="872551"/>
                      <a:pt x="529430" y="843748"/>
                      <a:pt x="520700" y="800100"/>
                    </a:cubicBezTo>
                    <a:cubicBezTo>
                      <a:pt x="524933" y="694267"/>
                      <a:pt x="525854" y="588249"/>
                      <a:pt x="533400" y="482600"/>
                    </a:cubicBezTo>
                    <a:cubicBezTo>
                      <a:pt x="534354" y="469247"/>
                      <a:pt x="543196" y="457568"/>
                      <a:pt x="546100" y="444500"/>
                    </a:cubicBezTo>
                    <a:cubicBezTo>
                      <a:pt x="551686" y="419363"/>
                      <a:pt x="554567" y="393700"/>
                      <a:pt x="558800" y="368300"/>
                    </a:cubicBezTo>
                    <a:cubicBezTo>
                      <a:pt x="563033" y="266700"/>
                      <a:pt x="571500" y="165188"/>
                      <a:pt x="571500" y="63500"/>
                    </a:cubicBezTo>
                    <a:cubicBezTo>
                      <a:pt x="571500" y="50113"/>
                      <a:pt x="568266" y="34866"/>
                      <a:pt x="558800" y="25400"/>
                    </a:cubicBezTo>
                    <a:cubicBezTo>
                      <a:pt x="552727" y="19327"/>
                      <a:pt x="470339" y="110"/>
                      <a:pt x="469900" y="0"/>
                    </a:cubicBezTo>
                    <a:cubicBezTo>
                      <a:pt x="406400" y="8467"/>
                      <a:pt x="342331" y="13413"/>
                      <a:pt x="279400" y="25400"/>
                    </a:cubicBezTo>
                    <a:cubicBezTo>
                      <a:pt x="253099" y="30410"/>
                      <a:pt x="229175" y="44306"/>
                      <a:pt x="203200" y="50800"/>
                    </a:cubicBezTo>
                    <a:lnTo>
                      <a:pt x="101600" y="76200"/>
                    </a:lnTo>
                    <a:lnTo>
                      <a:pt x="76200" y="1270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7" name="Group 16"/>
              <p:cNvGrpSpPr/>
              <p:nvPr/>
            </p:nvGrpSpPr>
            <p:grpSpPr>
              <a:xfrm>
                <a:off x="1941177" y="2369055"/>
                <a:ext cx="1333500" cy="2690464"/>
                <a:chOff x="1941177" y="2369055"/>
                <a:chExt cx="1333500" cy="2690464"/>
              </a:xfrm>
            </p:grpSpPr>
            <p:grpSp>
              <p:nvGrpSpPr>
                <p:cNvPr id="14" name="Group 13"/>
                <p:cNvGrpSpPr/>
                <p:nvPr/>
              </p:nvGrpSpPr>
              <p:grpSpPr>
                <a:xfrm>
                  <a:off x="1941177" y="3306919"/>
                  <a:ext cx="1333500" cy="1752600"/>
                  <a:chOff x="2539611" y="3765122"/>
                  <a:chExt cx="1333500" cy="1752600"/>
                </a:xfrm>
              </p:grpSpPr>
              <p:sp>
                <p:nvSpPr>
                  <p:cNvPr id="9" name="Freeform 8"/>
                  <p:cNvSpPr/>
                  <p:nvPr/>
                </p:nvSpPr>
                <p:spPr>
                  <a:xfrm>
                    <a:off x="2539611" y="3765122"/>
                    <a:ext cx="1333500" cy="1752600"/>
                  </a:xfrm>
                  <a:custGeom>
                    <a:avLst/>
                    <a:gdLst>
                      <a:gd name="connsiteX0" fmla="*/ 241300 w 1333500"/>
                      <a:gd name="connsiteY0" fmla="*/ 12700 h 1752600"/>
                      <a:gd name="connsiteX1" fmla="*/ 241300 w 1333500"/>
                      <a:gd name="connsiteY1" fmla="*/ 12700 h 1752600"/>
                      <a:gd name="connsiteX2" fmla="*/ 139700 w 1333500"/>
                      <a:gd name="connsiteY2" fmla="*/ 127000 h 1752600"/>
                      <a:gd name="connsiteX3" fmla="*/ 127000 w 1333500"/>
                      <a:gd name="connsiteY3" fmla="*/ 228600 h 1752600"/>
                      <a:gd name="connsiteX4" fmla="*/ 101600 w 1333500"/>
                      <a:gd name="connsiteY4" fmla="*/ 342900 h 1752600"/>
                      <a:gd name="connsiteX5" fmla="*/ 76200 w 1333500"/>
                      <a:gd name="connsiteY5" fmla="*/ 457200 h 1752600"/>
                      <a:gd name="connsiteX6" fmla="*/ 50800 w 1333500"/>
                      <a:gd name="connsiteY6" fmla="*/ 495300 h 1752600"/>
                      <a:gd name="connsiteX7" fmla="*/ 25400 w 1333500"/>
                      <a:gd name="connsiteY7" fmla="*/ 596900 h 1752600"/>
                      <a:gd name="connsiteX8" fmla="*/ 0 w 1333500"/>
                      <a:gd name="connsiteY8" fmla="*/ 673100 h 1752600"/>
                      <a:gd name="connsiteX9" fmla="*/ 12700 w 1333500"/>
                      <a:gd name="connsiteY9" fmla="*/ 1104900 h 1752600"/>
                      <a:gd name="connsiteX10" fmla="*/ 38100 w 1333500"/>
                      <a:gd name="connsiteY10" fmla="*/ 1447800 h 1752600"/>
                      <a:gd name="connsiteX11" fmla="*/ 63500 w 1333500"/>
                      <a:gd name="connsiteY11" fmla="*/ 1524000 h 1752600"/>
                      <a:gd name="connsiteX12" fmla="*/ 76200 w 1333500"/>
                      <a:gd name="connsiteY12" fmla="*/ 1574800 h 1752600"/>
                      <a:gd name="connsiteX13" fmla="*/ 127000 w 1333500"/>
                      <a:gd name="connsiteY13" fmla="*/ 1651000 h 1752600"/>
                      <a:gd name="connsiteX14" fmla="*/ 152400 w 1333500"/>
                      <a:gd name="connsiteY14" fmla="*/ 1689100 h 1752600"/>
                      <a:gd name="connsiteX15" fmla="*/ 177800 w 1333500"/>
                      <a:gd name="connsiteY15" fmla="*/ 1727200 h 1752600"/>
                      <a:gd name="connsiteX16" fmla="*/ 317500 w 1333500"/>
                      <a:gd name="connsiteY16" fmla="*/ 1752600 h 1752600"/>
                      <a:gd name="connsiteX17" fmla="*/ 685800 w 1333500"/>
                      <a:gd name="connsiteY17" fmla="*/ 1739900 h 1752600"/>
                      <a:gd name="connsiteX18" fmla="*/ 1104900 w 1333500"/>
                      <a:gd name="connsiteY18" fmla="*/ 1727200 h 1752600"/>
                      <a:gd name="connsiteX19" fmla="*/ 1143000 w 1333500"/>
                      <a:gd name="connsiteY19" fmla="*/ 1701800 h 1752600"/>
                      <a:gd name="connsiteX20" fmla="*/ 1181100 w 1333500"/>
                      <a:gd name="connsiteY20" fmla="*/ 1625600 h 1752600"/>
                      <a:gd name="connsiteX21" fmla="*/ 1193800 w 1333500"/>
                      <a:gd name="connsiteY21" fmla="*/ 1587500 h 1752600"/>
                      <a:gd name="connsiteX22" fmla="*/ 1244600 w 1333500"/>
                      <a:gd name="connsiteY22" fmla="*/ 1511300 h 1752600"/>
                      <a:gd name="connsiteX23" fmla="*/ 1270000 w 1333500"/>
                      <a:gd name="connsiteY23" fmla="*/ 1435100 h 1752600"/>
                      <a:gd name="connsiteX24" fmla="*/ 1257300 w 1333500"/>
                      <a:gd name="connsiteY24" fmla="*/ 1346200 h 1752600"/>
                      <a:gd name="connsiteX25" fmla="*/ 1244600 w 1333500"/>
                      <a:gd name="connsiteY25" fmla="*/ 1295400 h 1752600"/>
                      <a:gd name="connsiteX26" fmla="*/ 1257300 w 1333500"/>
                      <a:gd name="connsiteY26" fmla="*/ 1066800 h 1752600"/>
                      <a:gd name="connsiteX27" fmla="*/ 1282700 w 1333500"/>
                      <a:gd name="connsiteY27" fmla="*/ 965200 h 1752600"/>
                      <a:gd name="connsiteX28" fmla="*/ 1295400 w 1333500"/>
                      <a:gd name="connsiteY28" fmla="*/ 914400 h 1752600"/>
                      <a:gd name="connsiteX29" fmla="*/ 1308100 w 1333500"/>
                      <a:gd name="connsiteY29" fmla="*/ 876300 h 1752600"/>
                      <a:gd name="connsiteX30" fmla="*/ 1333500 w 1333500"/>
                      <a:gd name="connsiteY30" fmla="*/ 787400 h 1752600"/>
                      <a:gd name="connsiteX31" fmla="*/ 1320800 w 1333500"/>
                      <a:gd name="connsiteY31" fmla="*/ 546100 h 1752600"/>
                      <a:gd name="connsiteX32" fmla="*/ 1295400 w 1333500"/>
                      <a:gd name="connsiteY32" fmla="*/ 292100 h 1752600"/>
                      <a:gd name="connsiteX33" fmla="*/ 1282700 w 1333500"/>
                      <a:gd name="connsiteY33" fmla="*/ 254000 h 1752600"/>
                      <a:gd name="connsiteX34" fmla="*/ 1231900 w 1333500"/>
                      <a:gd name="connsiteY34" fmla="*/ 177800 h 1752600"/>
                      <a:gd name="connsiteX35" fmla="*/ 1206500 w 1333500"/>
                      <a:gd name="connsiteY35" fmla="*/ 127000 h 1752600"/>
                      <a:gd name="connsiteX36" fmla="*/ 1181100 w 1333500"/>
                      <a:gd name="connsiteY36" fmla="*/ 50800 h 1752600"/>
                      <a:gd name="connsiteX37" fmla="*/ 1143000 w 1333500"/>
                      <a:gd name="connsiteY37" fmla="*/ 25400 h 1752600"/>
                      <a:gd name="connsiteX38" fmla="*/ 635000 w 1333500"/>
                      <a:gd name="connsiteY38" fmla="*/ 25400 h 1752600"/>
                      <a:gd name="connsiteX39" fmla="*/ 584200 w 1333500"/>
                      <a:gd name="connsiteY39" fmla="*/ 12700 h 1752600"/>
                      <a:gd name="connsiteX40" fmla="*/ 495300 w 1333500"/>
                      <a:gd name="connsiteY40" fmla="*/ 0 h 1752600"/>
                      <a:gd name="connsiteX41" fmla="*/ 279400 w 1333500"/>
                      <a:gd name="connsiteY41" fmla="*/ 12700 h 1752600"/>
                      <a:gd name="connsiteX42" fmla="*/ 241300 w 1333500"/>
                      <a:gd name="connsiteY42" fmla="*/ 12700 h 17526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</a:cxnLst>
                    <a:rect l="l" t="t" r="r" b="b"/>
                    <a:pathLst>
                      <a:path w="1333500" h="1752600">
                        <a:moveTo>
                          <a:pt x="241300" y="12700"/>
                        </a:moveTo>
                        <a:lnTo>
                          <a:pt x="241300" y="12700"/>
                        </a:lnTo>
                        <a:cubicBezTo>
                          <a:pt x="207433" y="50800"/>
                          <a:pt x="163551" y="81948"/>
                          <a:pt x="139700" y="127000"/>
                        </a:cubicBezTo>
                        <a:cubicBezTo>
                          <a:pt x="123731" y="157164"/>
                          <a:pt x="131827" y="194813"/>
                          <a:pt x="127000" y="228600"/>
                        </a:cubicBezTo>
                        <a:cubicBezTo>
                          <a:pt x="94004" y="459571"/>
                          <a:pt x="131850" y="206774"/>
                          <a:pt x="101600" y="342900"/>
                        </a:cubicBezTo>
                        <a:cubicBezTo>
                          <a:pt x="93796" y="378020"/>
                          <a:pt x="93354" y="422893"/>
                          <a:pt x="76200" y="457200"/>
                        </a:cubicBezTo>
                        <a:cubicBezTo>
                          <a:pt x="69374" y="470852"/>
                          <a:pt x="59267" y="482600"/>
                          <a:pt x="50800" y="495300"/>
                        </a:cubicBezTo>
                        <a:cubicBezTo>
                          <a:pt x="42333" y="529167"/>
                          <a:pt x="36439" y="563782"/>
                          <a:pt x="25400" y="596900"/>
                        </a:cubicBezTo>
                        <a:lnTo>
                          <a:pt x="0" y="673100"/>
                        </a:lnTo>
                        <a:cubicBezTo>
                          <a:pt x="4233" y="817033"/>
                          <a:pt x="5627" y="961078"/>
                          <a:pt x="12700" y="1104900"/>
                        </a:cubicBezTo>
                        <a:cubicBezTo>
                          <a:pt x="18330" y="1219375"/>
                          <a:pt x="1856" y="1339068"/>
                          <a:pt x="38100" y="1447800"/>
                        </a:cubicBezTo>
                        <a:cubicBezTo>
                          <a:pt x="46567" y="1473200"/>
                          <a:pt x="57006" y="1498025"/>
                          <a:pt x="63500" y="1524000"/>
                        </a:cubicBezTo>
                        <a:cubicBezTo>
                          <a:pt x="67733" y="1540933"/>
                          <a:pt x="68394" y="1559188"/>
                          <a:pt x="76200" y="1574800"/>
                        </a:cubicBezTo>
                        <a:cubicBezTo>
                          <a:pt x="89852" y="1602104"/>
                          <a:pt x="110067" y="1625600"/>
                          <a:pt x="127000" y="1651000"/>
                        </a:cubicBezTo>
                        <a:lnTo>
                          <a:pt x="152400" y="1689100"/>
                        </a:lnTo>
                        <a:cubicBezTo>
                          <a:pt x="160867" y="1701800"/>
                          <a:pt x="163320" y="1722373"/>
                          <a:pt x="177800" y="1727200"/>
                        </a:cubicBezTo>
                        <a:cubicBezTo>
                          <a:pt x="248279" y="1750693"/>
                          <a:pt x="202616" y="1738240"/>
                          <a:pt x="317500" y="1752600"/>
                        </a:cubicBezTo>
                        <a:lnTo>
                          <a:pt x="685800" y="1739900"/>
                        </a:lnTo>
                        <a:cubicBezTo>
                          <a:pt x="825491" y="1735394"/>
                          <a:pt x="965619" y="1738807"/>
                          <a:pt x="1104900" y="1727200"/>
                        </a:cubicBezTo>
                        <a:cubicBezTo>
                          <a:pt x="1120111" y="1725932"/>
                          <a:pt x="1130300" y="1710267"/>
                          <a:pt x="1143000" y="1701800"/>
                        </a:cubicBezTo>
                        <a:cubicBezTo>
                          <a:pt x="1174922" y="1606035"/>
                          <a:pt x="1131861" y="1724077"/>
                          <a:pt x="1181100" y="1625600"/>
                        </a:cubicBezTo>
                        <a:cubicBezTo>
                          <a:pt x="1187087" y="1613626"/>
                          <a:pt x="1187299" y="1599202"/>
                          <a:pt x="1193800" y="1587500"/>
                        </a:cubicBezTo>
                        <a:cubicBezTo>
                          <a:pt x="1208625" y="1560815"/>
                          <a:pt x="1234947" y="1540260"/>
                          <a:pt x="1244600" y="1511300"/>
                        </a:cubicBezTo>
                        <a:lnTo>
                          <a:pt x="1270000" y="1435100"/>
                        </a:lnTo>
                        <a:cubicBezTo>
                          <a:pt x="1265767" y="1405467"/>
                          <a:pt x="1262655" y="1375651"/>
                          <a:pt x="1257300" y="1346200"/>
                        </a:cubicBezTo>
                        <a:cubicBezTo>
                          <a:pt x="1254178" y="1329027"/>
                          <a:pt x="1244600" y="1312854"/>
                          <a:pt x="1244600" y="1295400"/>
                        </a:cubicBezTo>
                        <a:cubicBezTo>
                          <a:pt x="1244600" y="1219082"/>
                          <a:pt x="1250689" y="1142831"/>
                          <a:pt x="1257300" y="1066800"/>
                        </a:cubicBezTo>
                        <a:cubicBezTo>
                          <a:pt x="1262141" y="1011125"/>
                          <a:pt x="1269676" y="1010784"/>
                          <a:pt x="1282700" y="965200"/>
                        </a:cubicBezTo>
                        <a:cubicBezTo>
                          <a:pt x="1287495" y="948417"/>
                          <a:pt x="1290605" y="931183"/>
                          <a:pt x="1295400" y="914400"/>
                        </a:cubicBezTo>
                        <a:cubicBezTo>
                          <a:pt x="1299078" y="901528"/>
                          <a:pt x="1304422" y="889172"/>
                          <a:pt x="1308100" y="876300"/>
                        </a:cubicBezTo>
                        <a:cubicBezTo>
                          <a:pt x="1339994" y="764672"/>
                          <a:pt x="1303050" y="878751"/>
                          <a:pt x="1333500" y="787400"/>
                        </a:cubicBezTo>
                        <a:cubicBezTo>
                          <a:pt x="1329267" y="706967"/>
                          <a:pt x="1325530" y="626506"/>
                          <a:pt x="1320800" y="546100"/>
                        </a:cubicBezTo>
                        <a:cubicBezTo>
                          <a:pt x="1314550" y="439845"/>
                          <a:pt x="1317906" y="382126"/>
                          <a:pt x="1295400" y="292100"/>
                        </a:cubicBezTo>
                        <a:cubicBezTo>
                          <a:pt x="1292153" y="279113"/>
                          <a:pt x="1289201" y="265702"/>
                          <a:pt x="1282700" y="254000"/>
                        </a:cubicBezTo>
                        <a:cubicBezTo>
                          <a:pt x="1267875" y="227315"/>
                          <a:pt x="1245552" y="205104"/>
                          <a:pt x="1231900" y="177800"/>
                        </a:cubicBezTo>
                        <a:cubicBezTo>
                          <a:pt x="1223433" y="160867"/>
                          <a:pt x="1213531" y="144578"/>
                          <a:pt x="1206500" y="127000"/>
                        </a:cubicBezTo>
                        <a:cubicBezTo>
                          <a:pt x="1196556" y="102141"/>
                          <a:pt x="1203377" y="65652"/>
                          <a:pt x="1181100" y="50800"/>
                        </a:cubicBezTo>
                        <a:lnTo>
                          <a:pt x="1143000" y="25400"/>
                        </a:lnTo>
                        <a:cubicBezTo>
                          <a:pt x="958601" y="86866"/>
                          <a:pt x="1090769" y="47633"/>
                          <a:pt x="635000" y="25400"/>
                        </a:cubicBezTo>
                        <a:cubicBezTo>
                          <a:pt x="617566" y="24550"/>
                          <a:pt x="601373" y="15822"/>
                          <a:pt x="584200" y="12700"/>
                        </a:cubicBezTo>
                        <a:cubicBezTo>
                          <a:pt x="554749" y="7345"/>
                          <a:pt x="524933" y="4233"/>
                          <a:pt x="495300" y="0"/>
                        </a:cubicBezTo>
                        <a:cubicBezTo>
                          <a:pt x="423333" y="4233"/>
                          <a:pt x="351166" y="5865"/>
                          <a:pt x="279400" y="12700"/>
                        </a:cubicBezTo>
                        <a:cubicBezTo>
                          <a:pt x="262024" y="14355"/>
                          <a:pt x="247650" y="12700"/>
                          <a:pt x="241300" y="1270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7" name="Oval 6"/>
                  <p:cNvSpPr/>
                  <p:nvPr/>
                </p:nvSpPr>
                <p:spPr>
                  <a:xfrm>
                    <a:off x="2698166" y="4137945"/>
                    <a:ext cx="1016389" cy="1194095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15" name="Group 14"/>
                <p:cNvGrpSpPr/>
                <p:nvPr/>
              </p:nvGrpSpPr>
              <p:grpSpPr>
                <a:xfrm>
                  <a:off x="1989995" y="2369055"/>
                  <a:ext cx="1282239" cy="1260157"/>
                  <a:chOff x="1989995" y="2369055"/>
                  <a:chExt cx="1282239" cy="1260157"/>
                </a:xfrm>
              </p:grpSpPr>
              <p:sp>
                <p:nvSpPr>
                  <p:cNvPr id="2" name="Oval 1"/>
                  <p:cNvSpPr/>
                  <p:nvPr/>
                </p:nvSpPr>
                <p:spPr>
                  <a:xfrm>
                    <a:off x="2011680" y="2406316"/>
                    <a:ext cx="1251284" cy="104921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" name="Oval 2"/>
                  <p:cNvSpPr/>
                  <p:nvPr/>
                </p:nvSpPr>
                <p:spPr>
                  <a:xfrm>
                    <a:off x="2252311" y="2946795"/>
                    <a:ext cx="770021" cy="452520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" name="Chord 3"/>
                  <p:cNvSpPr/>
                  <p:nvPr/>
                </p:nvSpPr>
                <p:spPr>
                  <a:xfrm rot="4354192">
                    <a:off x="1963555" y="2395497"/>
                    <a:ext cx="375386" cy="322505"/>
                  </a:xfrm>
                  <a:prstGeom prst="chord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8" name="Chord 7"/>
                  <p:cNvSpPr/>
                  <p:nvPr/>
                </p:nvSpPr>
                <p:spPr>
                  <a:xfrm rot="6802470">
                    <a:off x="2923289" y="2395495"/>
                    <a:ext cx="375386" cy="322505"/>
                  </a:xfrm>
                  <a:prstGeom prst="chord">
                    <a:avLst>
                      <a:gd name="adj1" fmla="val 5349005"/>
                      <a:gd name="adj2" fmla="val 18371772"/>
                    </a:avLst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5" name="Oval 4"/>
                  <p:cNvSpPr/>
                  <p:nvPr/>
                </p:nvSpPr>
                <p:spPr>
                  <a:xfrm>
                    <a:off x="2375001" y="2706903"/>
                    <a:ext cx="113642" cy="218938"/>
                  </a:xfrm>
                  <a:prstGeom prst="ellipse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0" name="Oval 9"/>
                  <p:cNvSpPr/>
                  <p:nvPr/>
                </p:nvSpPr>
                <p:spPr>
                  <a:xfrm>
                    <a:off x="2774856" y="2704497"/>
                    <a:ext cx="113642" cy="218938"/>
                  </a:xfrm>
                  <a:prstGeom prst="ellipse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3" name="Oval 12"/>
                  <p:cNvSpPr/>
                  <p:nvPr/>
                </p:nvSpPr>
                <p:spPr>
                  <a:xfrm>
                    <a:off x="2488643" y="3009268"/>
                    <a:ext cx="348347" cy="210546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6" name="Arc 5"/>
                  <p:cNvSpPr/>
                  <p:nvPr/>
                </p:nvSpPr>
                <p:spPr>
                  <a:xfrm>
                    <a:off x="2181809" y="3256389"/>
                    <a:ext cx="656848" cy="372823"/>
                  </a:xfrm>
                  <a:prstGeom prst="arc">
                    <a:avLst>
                      <a:gd name="adj1" fmla="val 14109608"/>
                      <a:gd name="adj2" fmla="val 20012475"/>
                    </a:avLst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</p:grpSp>
          <p:sp>
            <p:nvSpPr>
              <p:cNvPr id="18" name="Freeform 17"/>
              <p:cNvSpPr/>
              <p:nvPr/>
            </p:nvSpPr>
            <p:spPr>
              <a:xfrm rot="21369420">
                <a:off x="2636312" y="4913334"/>
                <a:ext cx="635000" cy="1397000"/>
              </a:xfrm>
              <a:custGeom>
                <a:avLst/>
                <a:gdLst>
                  <a:gd name="connsiteX0" fmla="*/ 76200 w 635000"/>
                  <a:gd name="connsiteY0" fmla="*/ 12700 h 1397000"/>
                  <a:gd name="connsiteX1" fmla="*/ 76200 w 635000"/>
                  <a:gd name="connsiteY1" fmla="*/ 12700 h 1397000"/>
                  <a:gd name="connsiteX2" fmla="*/ 12700 w 635000"/>
                  <a:gd name="connsiteY2" fmla="*/ 1130300 h 1397000"/>
                  <a:gd name="connsiteX3" fmla="*/ 0 w 635000"/>
                  <a:gd name="connsiteY3" fmla="*/ 1244600 h 1397000"/>
                  <a:gd name="connsiteX4" fmla="*/ 12700 w 635000"/>
                  <a:gd name="connsiteY4" fmla="*/ 1333500 h 1397000"/>
                  <a:gd name="connsiteX5" fmla="*/ 50800 w 635000"/>
                  <a:gd name="connsiteY5" fmla="*/ 1358900 h 1397000"/>
                  <a:gd name="connsiteX6" fmla="*/ 241300 w 635000"/>
                  <a:gd name="connsiteY6" fmla="*/ 1397000 h 1397000"/>
                  <a:gd name="connsiteX7" fmla="*/ 520700 w 635000"/>
                  <a:gd name="connsiteY7" fmla="*/ 1384300 h 1397000"/>
                  <a:gd name="connsiteX8" fmla="*/ 558800 w 635000"/>
                  <a:gd name="connsiteY8" fmla="*/ 1371600 h 1397000"/>
                  <a:gd name="connsiteX9" fmla="*/ 622300 w 635000"/>
                  <a:gd name="connsiteY9" fmla="*/ 1295400 h 1397000"/>
                  <a:gd name="connsiteX10" fmla="*/ 635000 w 635000"/>
                  <a:gd name="connsiteY10" fmla="*/ 1257300 h 1397000"/>
                  <a:gd name="connsiteX11" fmla="*/ 622300 w 635000"/>
                  <a:gd name="connsiteY11" fmla="*/ 1130300 h 1397000"/>
                  <a:gd name="connsiteX12" fmla="*/ 584200 w 635000"/>
                  <a:gd name="connsiteY12" fmla="*/ 1054100 h 1397000"/>
                  <a:gd name="connsiteX13" fmla="*/ 571500 w 635000"/>
                  <a:gd name="connsiteY13" fmla="*/ 1016000 h 1397000"/>
                  <a:gd name="connsiteX14" fmla="*/ 558800 w 635000"/>
                  <a:gd name="connsiteY14" fmla="*/ 952500 h 1397000"/>
                  <a:gd name="connsiteX15" fmla="*/ 546100 w 635000"/>
                  <a:gd name="connsiteY15" fmla="*/ 914400 h 1397000"/>
                  <a:gd name="connsiteX16" fmla="*/ 520700 w 635000"/>
                  <a:gd name="connsiteY16" fmla="*/ 800100 h 1397000"/>
                  <a:gd name="connsiteX17" fmla="*/ 533400 w 635000"/>
                  <a:gd name="connsiteY17" fmla="*/ 482600 h 1397000"/>
                  <a:gd name="connsiteX18" fmla="*/ 546100 w 635000"/>
                  <a:gd name="connsiteY18" fmla="*/ 444500 h 1397000"/>
                  <a:gd name="connsiteX19" fmla="*/ 558800 w 635000"/>
                  <a:gd name="connsiteY19" fmla="*/ 368300 h 1397000"/>
                  <a:gd name="connsiteX20" fmla="*/ 571500 w 635000"/>
                  <a:gd name="connsiteY20" fmla="*/ 63500 h 1397000"/>
                  <a:gd name="connsiteX21" fmla="*/ 558800 w 635000"/>
                  <a:gd name="connsiteY21" fmla="*/ 25400 h 1397000"/>
                  <a:gd name="connsiteX22" fmla="*/ 469900 w 635000"/>
                  <a:gd name="connsiteY22" fmla="*/ 0 h 1397000"/>
                  <a:gd name="connsiteX23" fmla="*/ 279400 w 635000"/>
                  <a:gd name="connsiteY23" fmla="*/ 25400 h 1397000"/>
                  <a:gd name="connsiteX24" fmla="*/ 203200 w 635000"/>
                  <a:gd name="connsiteY24" fmla="*/ 50800 h 1397000"/>
                  <a:gd name="connsiteX25" fmla="*/ 101600 w 635000"/>
                  <a:gd name="connsiteY25" fmla="*/ 76200 h 1397000"/>
                  <a:gd name="connsiteX26" fmla="*/ 76200 w 635000"/>
                  <a:gd name="connsiteY26" fmla="*/ 12700 h 1397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35000" h="1397000">
                    <a:moveTo>
                      <a:pt x="76200" y="12700"/>
                    </a:moveTo>
                    <a:lnTo>
                      <a:pt x="76200" y="12700"/>
                    </a:lnTo>
                    <a:cubicBezTo>
                      <a:pt x="66727" y="192695"/>
                      <a:pt x="45193" y="789126"/>
                      <a:pt x="12700" y="1130300"/>
                    </a:cubicBezTo>
                    <a:cubicBezTo>
                      <a:pt x="9066" y="1168462"/>
                      <a:pt x="4233" y="1206500"/>
                      <a:pt x="0" y="1244600"/>
                    </a:cubicBezTo>
                    <a:cubicBezTo>
                      <a:pt x="4233" y="1274233"/>
                      <a:pt x="543" y="1306146"/>
                      <a:pt x="12700" y="1333500"/>
                    </a:cubicBezTo>
                    <a:cubicBezTo>
                      <a:pt x="18899" y="1347448"/>
                      <a:pt x="36852" y="1352701"/>
                      <a:pt x="50800" y="1358900"/>
                    </a:cubicBezTo>
                    <a:cubicBezTo>
                      <a:pt x="125845" y="1392253"/>
                      <a:pt x="154114" y="1387313"/>
                      <a:pt x="241300" y="1397000"/>
                    </a:cubicBezTo>
                    <a:cubicBezTo>
                      <a:pt x="334433" y="1392767"/>
                      <a:pt x="427767" y="1391735"/>
                      <a:pt x="520700" y="1384300"/>
                    </a:cubicBezTo>
                    <a:cubicBezTo>
                      <a:pt x="534044" y="1383232"/>
                      <a:pt x="547661" y="1379026"/>
                      <a:pt x="558800" y="1371600"/>
                    </a:cubicBezTo>
                    <a:cubicBezTo>
                      <a:pt x="579866" y="1357556"/>
                      <a:pt x="610586" y="1318828"/>
                      <a:pt x="622300" y="1295400"/>
                    </a:cubicBezTo>
                    <a:cubicBezTo>
                      <a:pt x="628287" y="1283426"/>
                      <a:pt x="630767" y="1270000"/>
                      <a:pt x="635000" y="1257300"/>
                    </a:cubicBezTo>
                    <a:cubicBezTo>
                      <a:pt x="630767" y="1214967"/>
                      <a:pt x="628769" y="1172350"/>
                      <a:pt x="622300" y="1130300"/>
                    </a:cubicBezTo>
                    <a:cubicBezTo>
                      <a:pt x="615206" y="1084191"/>
                      <a:pt x="605130" y="1095961"/>
                      <a:pt x="584200" y="1054100"/>
                    </a:cubicBezTo>
                    <a:cubicBezTo>
                      <a:pt x="578213" y="1042126"/>
                      <a:pt x="574747" y="1028987"/>
                      <a:pt x="571500" y="1016000"/>
                    </a:cubicBezTo>
                    <a:cubicBezTo>
                      <a:pt x="566265" y="995059"/>
                      <a:pt x="564035" y="973441"/>
                      <a:pt x="558800" y="952500"/>
                    </a:cubicBezTo>
                    <a:cubicBezTo>
                      <a:pt x="555553" y="939513"/>
                      <a:pt x="549778" y="927272"/>
                      <a:pt x="546100" y="914400"/>
                    </a:cubicBezTo>
                    <a:cubicBezTo>
                      <a:pt x="534143" y="872551"/>
                      <a:pt x="529430" y="843748"/>
                      <a:pt x="520700" y="800100"/>
                    </a:cubicBezTo>
                    <a:cubicBezTo>
                      <a:pt x="524933" y="694267"/>
                      <a:pt x="525854" y="588249"/>
                      <a:pt x="533400" y="482600"/>
                    </a:cubicBezTo>
                    <a:cubicBezTo>
                      <a:pt x="534354" y="469247"/>
                      <a:pt x="543196" y="457568"/>
                      <a:pt x="546100" y="444500"/>
                    </a:cubicBezTo>
                    <a:cubicBezTo>
                      <a:pt x="551686" y="419363"/>
                      <a:pt x="554567" y="393700"/>
                      <a:pt x="558800" y="368300"/>
                    </a:cubicBezTo>
                    <a:cubicBezTo>
                      <a:pt x="563033" y="266700"/>
                      <a:pt x="571500" y="165188"/>
                      <a:pt x="571500" y="63500"/>
                    </a:cubicBezTo>
                    <a:cubicBezTo>
                      <a:pt x="571500" y="50113"/>
                      <a:pt x="568266" y="34866"/>
                      <a:pt x="558800" y="25400"/>
                    </a:cubicBezTo>
                    <a:cubicBezTo>
                      <a:pt x="552727" y="19327"/>
                      <a:pt x="470339" y="110"/>
                      <a:pt x="469900" y="0"/>
                    </a:cubicBezTo>
                    <a:cubicBezTo>
                      <a:pt x="406400" y="8467"/>
                      <a:pt x="342331" y="13413"/>
                      <a:pt x="279400" y="25400"/>
                    </a:cubicBezTo>
                    <a:cubicBezTo>
                      <a:pt x="253099" y="30410"/>
                      <a:pt x="229175" y="44306"/>
                      <a:pt x="203200" y="50800"/>
                    </a:cubicBezTo>
                    <a:lnTo>
                      <a:pt x="101600" y="76200"/>
                    </a:lnTo>
                    <a:lnTo>
                      <a:pt x="76200" y="1270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3" name="Group 22"/>
            <p:cNvGrpSpPr/>
            <p:nvPr/>
          </p:nvGrpSpPr>
          <p:grpSpPr>
            <a:xfrm>
              <a:off x="4334519" y="2543718"/>
              <a:ext cx="1502214" cy="3568988"/>
              <a:chOff x="1819449" y="2419886"/>
              <a:chExt cx="1502214" cy="3568988"/>
            </a:xfrm>
          </p:grpSpPr>
          <p:sp>
            <p:nvSpPr>
              <p:cNvPr id="27" name="Freeform 26"/>
              <p:cNvSpPr/>
              <p:nvPr/>
            </p:nvSpPr>
            <p:spPr>
              <a:xfrm rot="558546" flipH="1">
                <a:off x="1999940" y="4729138"/>
                <a:ext cx="460001" cy="1259736"/>
              </a:xfrm>
              <a:custGeom>
                <a:avLst/>
                <a:gdLst>
                  <a:gd name="connsiteX0" fmla="*/ 76200 w 635000"/>
                  <a:gd name="connsiteY0" fmla="*/ 12700 h 1397000"/>
                  <a:gd name="connsiteX1" fmla="*/ 76200 w 635000"/>
                  <a:gd name="connsiteY1" fmla="*/ 12700 h 1397000"/>
                  <a:gd name="connsiteX2" fmla="*/ 12700 w 635000"/>
                  <a:gd name="connsiteY2" fmla="*/ 1130300 h 1397000"/>
                  <a:gd name="connsiteX3" fmla="*/ 0 w 635000"/>
                  <a:gd name="connsiteY3" fmla="*/ 1244600 h 1397000"/>
                  <a:gd name="connsiteX4" fmla="*/ 12700 w 635000"/>
                  <a:gd name="connsiteY4" fmla="*/ 1333500 h 1397000"/>
                  <a:gd name="connsiteX5" fmla="*/ 50800 w 635000"/>
                  <a:gd name="connsiteY5" fmla="*/ 1358900 h 1397000"/>
                  <a:gd name="connsiteX6" fmla="*/ 241300 w 635000"/>
                  <a:gd name="connsiteY6" fmla="*/ 1397000 h 1397000"/>
                  <a:gd name="connsiteX7" fmla="*/ 520700 w 635000"/>
                  <a:gd name="connsiteY7" fmla="*/ 1384300 h 1397000"/>
                  <a:gd name="connsiteX8" fmla="*/ 558800 w 635000"/>
                  <a:gd name="connsiteY8" fmla="*/ 1371600 h 1397000"/>
                  <a:gd name="connsiteX9" fmla="*/ 622300 w 635000"/>
                  <a:gd name="connsiteY9" fmla="*/ 1295400 h 1397000"/>
                  <a:gd name="connsiteX10" fmla="*/ 635000 w 635000"/>
                  <a:gd name="connsiteY10" fmla="*/ 1257300 h 1397000"/>
                  <a:gd name="connsiteX11" fmla="*/ 622300 w 635000"/>
                  <a:gd name="connsiteY11" fmla="*/ 1130300 h 1397000"/>
                  <a:gd name="connsiteX12" fmla="*/ 584200 w 635000"/>
                  <a:gd name="connsiteY12" fmla="*/ 1054100 h 1397000"/>
                  <a:gd name="connsiteX13" fmla="*/ 571500 w 635000"/>
                  <a:gd name="connsiteY13" fmla="*/ 1016000 h 1397000"/>
                  <a:gd name="connsiteX14" fmla="*/ 558800 w 635000"/>
                  <a:gd name="connsiteY14" fmla="*/ 952500 h 1397000"/>
                  <a:gd name="connsiteX15" fmla="*/ 546100 w 635000"/>
                  <a:gd name="connsiteY15" fmla="*/ 914400 h 1397000"/>
                  <a:gd name="connsiteX16" fmla="*/ 520700 w 635000"/>
                  <a:gd name="connsiteY16" fmla="*/ 800100 h 1397000"/>
                  <a:gd name="connsiteX17" fmla="*/ 533400 w 635000"/>
                  <a:gd name="connsiteY17" fmla="*/ 482600 h 1397000"/>
                  <a:gd name="connsiteX18" fmla="*/ 546100 w 635000"/>
                  <a:gd name="connsiteY18" fmla="*/ 444500 h 1397000"/>
                  <a:gd name="connsiteX19" fmla="*/ 558800 w 635000"/>
                  <a:gd name="connsiteY19" fmla="*/ 368300 h 1397000"/>
                  <a:gd name="connsiteX20" fmla="*/ 571500 w 635000"/>
                  <a:gd name="connsiteY20" fmla="*/ 63500 h 1397000"/>
                  <a:gd name="connsiteX21" fmla="*/ 558800 w 635000"/>
                  <a:gd name="connsiteY21" fmla="*/ 25400 h 1397000"/>
                  <a:gd name="connsiteX22" fmla="*/ 469900 w 635000"/>
                  <a:gd name="connsiteY22" fmla="*/ 0 h 1397000"/>
                  <a:gd name="connsiteX23" fmla="*/ 279400 w 635000"/>
                  <a:gd name="connsiteY23" fmla="*/ 25400 h 1397000"/>
                  <a:gd name="connsiteX24" fmla="*/ 203200 w 635000"/>
                  <a:gd name="connsiteY24" fmla="*/ 50800 h 1397000"/>
                  <a:gd name="connsiteX25" fmla="*/ 101600 w 635000"/>
                  <a:gd name="connsiteY25" fmla="*/ 76200 h 1397000"/>
                  <a:gd name="connsiteX26" fmla="*/ 76200 w 635000"/>
                  <a:gd name="connsiteY26" fmla="*/ 12700 h 1397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35000" h="1397000">
                    <a:moveTo>
                      <a:pt x="76200" y="12700"/>
                    </a:moveTo>
                    <a:lnTo>
                      <a:pt x="76200" y="12700"/>
                    </a:lnTo>
                    <a:cubicBezTo>
                      <a:pt x="66727" y="192695"/>
                      <a:pt x="45193" y="789126"/>
                      <a:pt x="12700" y="1130300"/>
                    </a:cubicBezTo>
                    <a:cubicBezTo>
                      <a:pt x="9066" y="1168462"/>
                      <a:pt x="4233" y="1206500"/>
                      <a:pt x="0" y="1244600"/>
                    </a:cubicBezTo>
                    <a:cubicBezTo>
                      <a:pt x="4233" y="1274233"/>
                      <a:pt x="543" y="1306146"/>
                      <a:pt x="12700" y="1333500"/>
                    </a:cubicBezTo>
                    <a:cubicBezTo>
                      <a:pt x="18899" y="1347448"/>
                      <a:pt x="36852" y="1352701"/>
                      <a:pt x="50800" y="1358900"/>
                    </a:cubicBezTo>
                    <a:cubicBezTo>
                      <a:pt x="125845" y="1392253"/>
                      <a:pt x="154114" y="1387313"/>
                      <a:pt x="241300" y="1397000"/>
                    </a:cubicBezTo>
                    <a:cubicBezTo>
                      <a:pt x="334433" y="1392767"/>
                      <a:pt x="427767" y="1391735"/>
                      <a:pt x="520700" y="1384300"/>
                    </a:cubicBezTo>
                    <a:cubicBezTo>
                      <a:pt x="534044" y="1383232"/>
                      <a:pt x="547661" y="1379026"/>
                      <a:pt x="558800" y="1371600"/>
                    </a:cubicBezTo>
                    <a:cubicBezTo>
                      <a:pt x="579866" y="1357556"/>
                      <a:pt x="610586" y="1318828"/>
                      <a:pt x="622300" y="1295400"/>
                    </a:cubicBezTo>
                    <a:cubicBezTo>
                      <a:pt x="628287" y="1283426"/>
                      <a:pt x="630767" y="1270000"/>
                      <a:pt x="635000" y="1257300"/>
                    </a:cubicBezTo>
                    <a:cubicBezTo>
                      <a:pt x="630767" y="1214967"/>
                      <a:pt x="628769" y="1172350"/>
                      <a:pt x="622300" y="1130300"/>
                    </a:cubicBezTo>
                    <a:cubicBezTo>
                      <a:pt x="615206" y="1084191"/>
                      <a:pt x="605130" y="1095961"/>
                      <a:pt x="584200" y="1054100"/>
                    </a:cubicBezTo>
                    <a:cubicBezTo>
                      <a:pt x="578213" y="1042126"/>
                      <a:pt x="574747" y="1028987"/>
                      <a:pt x="571500" y="1016000"/>
                    </a:cubicBezTo>
                    <a:cubicBezTo>
                      <a:pt x="566265" y="995059"/>
                      <a:pt x="564035" y="973441"/>
                      <a:pt x="558800" y="952500"/>
                    </a:cubicBezTo>
                    <a:cubicBezTo>
                      <a:pt x="555553" y="939513"/>
                      <a:pt x="549778" y="927272"/>
                      <a:pt x="546100" y="914400"/>
                    </a:cubicBezTo>
                    <a:cubicBezTo>
                      <a:pt x="534143" y="872551"/>
                      <a:pt x="529430" y="843748"/>
                      <a:pt x="520700" y="800100"/>
                    </a:cubicBezTo>
                    <a:cubicBezTo>
                      <a:pt x="524933" y="694267"/>
                      <a:pt x="525854" y="588249"/>
                      <a:pt x="533400" y="482600"/>
                    </a:cubicBezTo>
                    <a:cubicBezTo>
                      <a:pt x="534354" y="469247"/>
                      <a:pt x="543196" y="457568"/>
                      <a:pt x="546100" y="444500"/>
                    </a:cubicBezTo>
                    <a:cubicBezTo>
                      <a:pt x="551686" y="419363"/>
                      <a:pt x="554567" y="393700"/>
                      <a:pt x="558800" y="368300"/>
                    </a:cubicBezTo>
                    <a:cubicBezTo>
                      <a:pt x="563033" y="266700"/>
                      <a:pt x="571500" y="165188"/>
                      <a:pt x="571500" y="63500"/>
                    </a:cubicBezTo>
                    <a:cubicBezTo>
                      <a:pt x="571500" y="50113"/>
                      <a:pt x="568266" y="34866"/>
                      <a:pt x="558800" y="25400"/>
                    </a:cubicBezTo>
                    <a:cubicBezTo>
                      <a:pt x="552727" y="19327"/>
                      <a:pt x="470339" y="110"/>
                      <a:pt x="469900" y="0"/>
                    </a:cubicBezTo>
                    <a:cubicBezTo>
                      <a:pt x="406400" y="8467"/>
                      <a:pt x="342331" y="13413"/>
                      <a:pt x="279400" y="25400"/>
                    </a:cubicBezTo>
                    <a:cubicBezTo>
                      <a:pt x="253099" y="30410"/>
                      <a:pt x="229175" y="44306"/>
                      <a:pt x="203200" y="50800"/>
                    </a:cubicBezTo>
                    <a:lnTo>
                      <a:pt x="101600" y="76200"/>
                    </a:lnTo>
                    <a:lnTo>
                      <a:pt x="76200" y="12700"/>
                    </a:lnTo>
                    <a:close/>
                  </a:path>
                </a:pathLst>
              </a:custGeom>
              <a:solidFill>
                <a:srgbClr val="C66F10"/>
              </a:solidFill>
              <a:ln>
                <a:solidFill>
                  <a:srgbClr val="AA600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" name="Freeform 28"/>
              <p:cNvSpPr/>
              <p:nvPr/>
            </p:nvSpPr>
            <p:spPr>
              <a:xfrm rot="20973557">
                <a:off x="2658802" y="4729138"/>
                <a:ext cx="459392" cy="1259736"/>
              </a:xfrm>
              <a:custGeom>
                <a:avLst/>
                <a:gdLst>
                  <a:gd name="connsiteX0" fmla="*/ 76200 w 635000"/>
                  <a:gd name="connsiteY0" fmla="*/ 12700 h 1397000"/>
                  <a:gd name="connsiteX1" fmla="*/ 76200 w 635000"/>
                  <a:gd name="connsiteY1" fmla="*/ 12700 h 1397000"/>
                  <a:gd name="connsiteX2" fmla="*/ 12700 w 635000"/>
                  <a:gd name="connsiteY2" fmla="*/ 1130300 h 1397000"/>
                  <a:gd name="connsiteX3" fmla="*/ 0 w 635000"/>
                  <a:gd name="connsiteY3" fmla="*/ 1244600 h 1397000"/>
                  <a:gd name="connsiteX4" fmla="*/ 12700 w 635000"/>
                  <a:gd name="connsiteY4" fmla="*/ 1333500 h 1397000"/>
                  <a:gd name="connsiteX5" fmla="*/ 50800 w 635000"/>
                  <a:gd name="connsiteY5" fmla="*/ 1358900 h 1397000"/>
                  <a:gd name="connsiteX6" fmla="*/ 241300 w 635000"/>
                  <a:gd name="connsiteY6" fmla="*/ 1397000 h 1397000"/>
                  <a:gd name="connsiteX7" fmla="*/ 520700 w 635000"/>
                  <a:gd name="connsiteY7" fmla="*/ 1384300 h 1397000"/>
                  <a:gd name="connsiteX8" fmla="*/ 558800 w 635000"/>
                  <a:gd name="connsiteY8" fmla="*/ 1371600 h 1397000"/>
                  <a:gd name="connsiteX9" fmla="*/ 622300 w 635000"/>
                  <a:gd name="connsiteY9" fmla="*/ 1295400 h 1397000"/>
                  <a:gd name="connsiteX10" fmla="*/ 635000 w 635000"/>
                  <a:gd name="connsiteY10" fmla="*/ 1257300 h 1397000"/>
                  <a:gd name="connsiteX11" fmla="*/ 622300 w 635000"/>
                  <a:gd name="connsiteY11" fmla="*/ 1130300 h 1397000"/>
                  <a:gd name="connsiteX12" fmla="*/ 584200 w 635000"/>
                  <a:gd name="connsiteY12" fmla="*/ 1054100 h 1397000"/>
                  <a:gd name="connsiteX13" fmla="*/ 571500 w 635000"/>
                  <a:gd name="connsiteY13" fmla="*/ 1016000 h 1397000"/>
                  <a:gd name="connsiteX14" fmla="*/ 558800 w 635000"/>
                  <a:gd name="connsiteY14" fmla="*/ 952500 h 1397000"/>
                  <a:gd name="connsiteX15" fmla="*/ 546100 w 635000"/>
                  <a:gd name="connsiteY15" fmla="*/ 914400 h 1397000"/>
                  <a:gd name="connsiteX16" fmla="*/ 520700 w 635000"/>
                  <a:gd name="connsiteY16" fmla="*/ 800100 h 1397000"/>
                  <a:gd name="connsiteX17" fmla="*/ 533400 w 635000"/>
                  <a:gd name="connsiteY17" fmla="*/ 482600 h 1397000"/>
                  <a:gd name="connsiteX18" fmla="*/ 546100 w 635000"/>
                  <a:gd name="connsiteY18" fmla="*/ 444500 h 1397000"/>
                  <a:gd name="connsiteX19" fmla="*/ 558800 w 635000"/>
                  <a:gd name="connsiteY19" fmla="*/ 368300 h 1397000"/>
                  <a:gd name="connsiteX20" fmla="*/ 571500 w 635000"/>
                  <a:gd name="connsiteY20" fmla="*/ 63500 h 1397000"/>
                  <a:gd name="connsiteX21" fmla="*/ 558800 w 635000"/>
                  <a:gd name="connsiteY21" fmla="*/ 25400 h 1397000"/>
                  <a:gd name="connsiteX22" fmla="*/ 469900 w 635000"/>
                  <a:gd name="connsiteY22" fmla="*/ 0 h 1397000"/>
                  <a:gd name="connsiteX23" fmla="*/ 279400 w 635000"/>
                  <a:gd name="connsiteY23" fmla="*/ 25400 h 1397000"/>
                  <a:gd name="connsiteX24" fmla="*/ 203200 w 635000"/>
                  <a:gd name="connsiteY24" fmla="*/ 50800 h 1397000"/>
                  <a:gd name="connsiteX25" fmla="*/ 101600 w 635000"/>
                  <a:gd name="connsiteY25" fmla="*/ 76200 h 1397000"/>
                  <a:gd name="connsiteX26" fmla="*/ 76200 w 635000"/>
                  <a:gd name="connsiteY26" fmla="*/ 12700 h 1397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35000" h="1397000">
                    <a:moveTo>
                      <a:pt x="76200" y="12700"/>
                    </a:moveTo>
                    <a:lnTo>
                      <a:pt x="76200" y="12700"/>
                    </a:lnTo>
                    <a:cubicBezTo>
                      <a:pt x="66727" y="192695"/>
                      <a:pt x="45193" y="789126"/>
                      <a:pt x="12700" y="1130300"/>
                    </a:cubicBezTo>
                    <a:cubicBezTo>
                      <a:pt x="9066" y="1168462"/>
                      <a:pt x="4233" y="1206500"/>
                      <a:pt x="0" y="1244600"/>
                    </a:cubicBezTo>
                    <a:cubicBezTo>
                      <a:pt x="4233" y="1274233"/>
                      <a:pt x="543" y="1306146"/>
                      <a:pt x="12700" y="1333500"/>
                    </a:cubicBezTo>
                    <a:cubicBezTo>
                      <a:pt x="18899" y="1347448"/>
                      <a:pt x="36852" y="1352701"/>
                      <a:pt x="50800" y="1358900"/>
                    </a:cubicBezTo>
                    <a:cubicBezTo>
                      <a:pt x="125845" y="1392253"/>
                      <a:pt x="154114" y="1387313"/>
                      <a:pt x="241300" y="1397000"/>
                    </a:cubicBezTo>
                    <a:cubicBezTo>
                      <a:pt x="334433" y="1392767"/>
                      <a:pt x="427767" y="1391735"/>
                      <a:pt x="520700" y="1384300"/>
                    </a:cubicBezTo>
                    <a:cubicBezTo>
                      <a:pt x="534044" y="1383232"/>
                      <a:pt x="547661" y="1379026"/>
                      <a:pt x="558800" y="1371600"/>
                    </a:cubicBezTo>
                    <a:cubicBezTo>
                      <a:pt x="579866" y="1357556"/>
                      <a:pt x="610586" y="1318828"/>
                      <a:pt x="622300" y="1295400"/>
                    </a:cubicBezTo>
                    <a:cubicBezTo>
                      <a:pt x="628287" y="1283426"/>
                      <a:pt x="630767" y="1270000"/>
                      <a:pt x="635000" y="1257300"/>
                    </a:cubicBezTo>
                    <a:cubicBezTo>
                      <a:pt x="630767" y="1214967"/>
                      <a:pt x="628769" y="1172350"/>
                      <a:pt x="622300" y="1130300"/>
                    </a:cubicBezTo>
                    <a:cubicBezTo>
                      <a:pt x="615206" y="1084191"/>
                      <a:pt x="605130" y="1095961"/>
                      <a:pt x="584200" y="1054100"/>
                    </a:cubicBezTo>
                    <a:cubicBezTo>
                      <a:pt x="578213" y="1042126"/>
                      <a:pt x="574747" y="1028987"/>
                      <a:pt x="571500" y="1016000"/>
                    </a:cubicBezTo>
                    <a:cubicBezTo>
                      <a:pt x="566265" y="995059"/>
                      <a:pt x="564035" y="973441"/>
                      <a:pt x="558800" y="952500"/>
                    </a:cubicBezTo>
                    <a:cubicBezTo>
                      <a:pt x="555553" y="939513"/>
                      <a:pt x="549778" y="927272"/>
                      <a:pt x="546100" y="914400"/>
                    </a:cubicBezTo>
                    <a:cubicBezTo>
                      <a:pt x="534143" y="872551"/>
                      <a:pt x="529430" y="843748"/>
                      <a:pt x="520700" y="800100"/>
                    </a:cubicBezTo>
                    <a:cubicBezTo>
                      <a:pt x="524933" y="694267"/>
                      <a:pt x="525854" y="588249"/>
                      <a:pt x="533400" y="482600"/>
                    </a:cubicBezTo>
                    <a:cubicBezTo>
                      <a:pt x="534354" y="469247"/>
                      <a:pt x="543196" y="457568"/>
                      <a:pt x="546100" y="444500"/>
                    </a:cubicBezTo>
                    <a:cubicBezTo>
                      <a:pt x="551686" y="419363"/>
                      <a:pt x="554567" y="393700"/>
                      <a:pt x="558800" y="368300"/>
                    </a:cubicBezTo>
                    <a:cubicBezTo>
                      <a:pt x="563033" y="266700"/>
                      <a:pt x="571500" y="165188"/>
                      <a:pt x="571500" y="63500"/>
                    </a:cubicBezTo>
                    <a:cubicBezTo>
                      <a:pt x="571500" y="50113"/>
                      <a:pt x="568266" y="34866"/>
                      <a:pt x="558800" y="25400"/>
                    </a:cubicBezTo>
                    <a:cubicBezTo>
                      <a:pt x="552727" y="19327"/>
                      <a:pt x="470339" y="110"/>
                      <a:pt x="469900" y="0"/>
                    </a:cubicBezTo>
                    <a:cubicBezTo>
                      <a:pt x="406400" y="8467"/>
                      <a:pt x="342331" y="13413"/>
                      <a:pt x="279400" y="25400"/>
                    </a:cubicBezTo>
                    <a:cubicBezTo>
                      <a:pt x="253099" y="30410"/>
                      <a:pt x="229175" y="44306"/>
                      <a:pt x="203200" y="50800"/>
                    </a:cubicBezTo>
                    <a:lnTo>
                      <a:pt x="101600" y="76200"/>
                    </a:lnTo>
                    <a:lnTo>
                      <a:pt x="76200" y="12700"/>
                    </a:lnTo>
                    <a:close/>
                  </a:path>
                </a:pathLst>
              </a:custGeom>
              <a:solidFill>
                <a:srgbClr val="C66F10"/>
              </a:solidFill>
              <a:ln>
                <a:solidFill>
                  <a:srgbClr val="AA600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" name="Freeform 23"/>
              <p:cNvSpPr/>
              <p:nvPr/>
            </p:nvSpPr>
            <p:spPr>
              <a:xfrm>
                <a:off x="1819449" y="3270025"/>
                <a:ext cx="344945" cy="1574792"/>
              </a:xfrm>
              <a:custGeom>
                <a:avLst/>
                <a:gdLst>
                  <a:gd name="connsiteX0" fmla="*/ 520700 w 520700"/>
                  <a:gd name="connsiteY0" fmla="*/ 0 h 1828800"/>
                  <a:gd name="connsiteX1" fmla="*/ 520700 w 520700"/>
                  <a:gd name="connsiteY1" fmla="*/ 0 h 1828800"/>
                  <a:gd name="connsiteX2" fmla="*/ 279400 w 520700"/>
                  <a:gd name="connsiteY2" fmla="*/ 127000 h 1828800"/>
                  <a:gd name="connsiteX3" fmla="*/ 254000 w 520700"/>
                  <a:gd name="connsiteY3" fmla="*/ 203200 h 1828800"/>
                  <a:gd name="connsiteX4" fmla="*/ 241300 w 520700"/>
                  <a:gd name="connsiteY4" fmla="*/ 317500 h 1828800"/>
                  <a:gd name="connsiteX5" fmla="*/ 228600 w 520700"/>
                  <a:gd name="connsiteY5" fmla="*/ 355600 h 1828800"/>
                  <a:gd name="connsiteX6" fmla="*/ 215900 w 520700"/>
                  <a:gd name="connsiteY6" fmla="*/ 419100 h 1828800"/>
                  <a:gd name="connsiteX7" fmla="*/ 190500 w 520700"/>
                  <a:gd name="connsiteY7" fmla="*/ 533400 h 1828800"/>
                  <a:gd name="connsiteX8" fmla="*/ 165100 w 520700"/>
                  <a:gd name="connsiteY8" fmla="*/ 571500 h 1828800"/>
                  <a:gd name="connsiteX9" fmla="*/ 152400 w 520700"/>
                  <a:gd name="connsiteY9" fmla="*/ 609600 h 1828800"/>
                  <a:gd name="connsiteX10" fmla="*/ 114300 w 520700"/>
                  <a:gd name="connsiteY10" fmla="*/ 711200 h 1828800"/>
                  <a:gd name="connsiteX11" fmla="*/ 101600 w 520700"/>
                  <a:gd name="connsiteY11" fmla="*/ 774700 h 1828800"/>
                  <a:gd name="connsiteX12" fmla="*/ 63500 w 520700"/>
                  <a:gd name="connsiteY12" fmla="*/ 914400 h 1828800"/>
                  <a:gd name="connsiteX13" fmla="*/ 50800 w 520700"/>
                  <a:gd name="connsiteY13" fmla="*/ 1117600 h 1828800"/>
                  <a:gd name="connsiteX14" fmla="*/ 25400 w 520700"/>
                  <a:gd name="connsiteY14" fmla="*/ 1193800 h 1828800"/>
                  <a:gd name="connsiteX15" fmla="*/ 0 w 520700"/>
                  <a:gd name="connsiteY15" fmla="*/ 1282700 h 1828800"/>
                  <a:gd name="connsiteX16" fmla="*/ 12700 w 520700"/>
                  <a:gd name="connsiteY16" fmla="*/ 1447800 h 1828800"/>
                  <a:gd name="connsiteX17" fmla="*/ 25400 w 520700"/>
                  <a:gd name="connsiteY17" fmla="*/ 1485900 h 1828800"/>
                  <a:gd name="connsiteX18" fmla="*/ 63500 w 520700"/>
                  <a:gd name="connsiteY18" fmla="*/ 1511300 h 1828800"/>
                  <a:gd name="connsiteX19" fmla="*/ 88900 w 520700"/>
                  <a:gd name="connsiteY19" fmla="*/ 1600200 h 1828800"/>
                  <a:gd name="connsiteX20" fmla="*/ 114300 w 520700"/>
                  <a:gd name="connsiteY20" fmla="*/ 1676400 h 1828800"/>
                  <a:gd name="connsiteX21" fmla="*/ 127000 w 520700"/>
                  <a:gd name="connsiteY21" fmla="*/ 1714500 h 1828800"/>
                  <a:gd name="connsiteX22" fmla="*/ 190500 w 520700"/>
                  <a:gd name="connsiteY22" fmla="*/ 1790700 h 1828800"/>
                  <a:gd name="connsiteX23" fmla="*/ 215900 w 520700"/>
                  <a:gd name="connsiteY23" fmla="*/ 1828800 h 1828800"/>
                  <a:gd name="connsiteX24" fmla="*/ 292100 w 520700"/>
                  <a:gd name="connsiteY24" fmla="*/ 1816100 h 1828800"/>
                  <a:gd name="connsiteX25" fmla="*/ 317500 w 520700"/>
                  <a:gd name="connsiteY25" fmla="*/ 1778000 h 1828800"/>
                  <a:gd name="connsiteX26" fmla="*/ 355600 w 520700"/>
                  <a:gd name="connsiteY26" fmla="*/ 1739900 h 1828800"/>
                  <a:gd name="connsiteX27" fmla="*/ 381000 w 520700"/>
                  <a:gd name="connsiteY27" fmla="*/ 1689100 h 1828800"/>
                  <a:gd name="connsiteX28" fmla="*/ 419100 w 520700"/>
                  <a:gd name="connsiteY28" fmla="*/ 1562100 h 1828800"/>
                  <a:gd name="connsiteX29" fmla="*/ 444500 w 520700"/>
                  <a:gd name="connsiteY29" fmla="*/ 1473200 h 1828800"/>
                  <a:gd name="connsiteX30" fmla="*/ 444500 w 520700"/>
                  <a:gd name="connsiteY30" fmla="*/ 1447800 h 1828800"/>
                  <a:gd name="connsiteX31" fmla="*/ 520700 w 520700"/>
                  <a:gd name="connsiteY31" fmla="*/ 0 h 1828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520700" h="1828800">
                    <a:moveTo>
                      <a:pt x="520700" y="0"/>
                    </a:moveTo>
                    <a:lnTo>
                      <a:pt x="520700" y="0"/>
                    </a:lnTo>
                    <a:cubicBezTo>
                      <a:pt x="440267" y="42333"/>
                      <a:pt x="351700" y="71915"/>
                      <a:pt x="279400" y="127000"/>
                    </a:cubicBezTo>
                    <a:cubicBezTo>
                      <a:pt x="258103" y="143226"/>
                      <a:pt x="254000" y="203200"/>
                      <a:pt x="254000" y="203200"/>
                    </a:cubicBezTo>
                    <a:cubicBezTo>
                      <a:pt x="249767" y="241300"/>
                      <a:pt x="247602" y="279687"/>
                      <a:pt x="241300" y="317500"/>
                    </a:cubicBezTo>
                    <a:cubicBezTo>
                      <a:pt x="239099" y="330705"/>
                      <a:pt x="231847" y="342613"/>
                      <a:pt x="228600" y="355600"/>
                    </a:cubicBezTo>
                    <a:cubicBezTo>
                      <a:pt x="223365" y="376541"/>
                      <a:pt x="219761" y="397862"/>
                      <a:pt x="215900" y="419100"/>
                    </a:cubicBezTo>
                    <a:cubicBezTo>
                      <a:pt x="210325" y="449760"/>
                      <a:pt x="206494" y="501411"/>
                      <a:pt x="190500" y="533400"/>
                    </a:cubicBezTo>
                    <a:cubicBezTo>
                      <a:pt x="183674" y="547052"/>
                      <a:pt x="171926" y="557848"/>
                      <a:pt x="165100" y="571500"/>
                    </a:cubicBezTo>
                    <a:cubicBezTo>
                      <a:pt x="159113" y="583474"/>
                      <a:pt x="157100" y="597065"/>
                      <a:pt x="152400" y="609600"/>
                    </a:cubicBezTo>
                    <a:cubicBezTo>
                      <a:pt x="143660" y="632907"/>
                      <a:pt x="121507" y="682373"/>
                      <a:pt x="114300" y="711200"/>
                    </a:cubicBezTo>
                    <a:cubicBezTo>
                      <a:pt x="109065" y="732141"/>
                      <a:pt x="106454" y="753667"/>
                      <a:pt x="101600" y="774700"/>
                    </a:cubicBezTo>
                    <a:cubicBezTo>
                      <a:pt x="80115" y="867802"/>
                      <a:pt x="84493" y="851422"/>
                      <a:pt x="63500" y="914400"/>
                    </a:cubicBezTo>
                    <a:cubicBezTo>
                      <a:pt x="59267" y="982133"/>
                      <a:pt x="59970" y="1050357"/>
                      <a:pt x="50800" y="1117600"/>
                    </a:cubicBezTo>
                    <a:cubicBezTo>
                      <a:pt x="47182" y="1144128"/>
                      <a:pt x="31894" y="1167825"/>
                      <a:pt x="25400" y="1193800"/>
                    </a:cubicBezTo>
                    <a:cubicBezTo>
                      <a:pt x="9453" y="1257587"/>
                      <a:pt x="18220" y="1228041"/>
                      <a:pt x="0" y="1282700"/>
                    </a:cubicBezTo>
                    <a:cubicBezTo>
                      <a:pt x="4233" y="1337733"/>
                      <a:pt x="5854" y="1393030"/>
                      <a:pt x="12700" y="1447800"/>
                    </a:cubicBezTo>
                    <a:cubicBezTo>
                      <a:pt x="14360" y="1461084"/>
                      <a:pt x="17037" y="1475447"/>
                      <a:pt x="25400" y="1485900"/>
                    </a:cubicBezTo>
                    <a:cubicBezTo>
                      <a:pt x="34935" y="1497819"/>
                      <a:pt x="50800" y="1502833"/>
                      <a:pt x="63500" y="1511300"/>
                    </a:cubicBezTo>
                    <a:cubicBezTo>
                      <a:pt x="106181" y="1639343"/>
                      <a:pt x="41060" y="1440732"/>
                      <a:pt x="88900" y="1600200"/>
                    </a:cubicBezTo>
                    <a:cubicBezTo>
                      <a:pt x="96593" y="1625845"/>
                      <a:pt x="105833" y="1651000"/>
                      <a:pt x="114300" y="1676400"/>
                    </a:cubicBezTo>
                    <a:cubicBezTo>
                      <a:pt x="118533" y="1689100"/>
                      <a:pt x="119574" y="1703361"/>
                      <a:pt x="127000" y="1714500"/>
                    </a:cubicBezTo>
                    <a:cubicBezTo>
                      <a:pt x="190063" y="1809095"/>
                      <a:pt x="109012" y="1692914"/>
                      <a:pt x="190500" y="1790700"/>
                    </a:cubicBezTo>
                    <a:cubicBezTo>
                      <a:pt x="200271" y="1802426"/>
                      <a:pt x="207433" y="1816100"/>
                      <a:pt x="215900" y="1828800"/>
                    </a:cubicBezTo>
                    <a:cubicBezTo>
                      <a:pt x="241300" y="1824567"/>
                      <a:pt x="269068" y="1827616"/>
                      <a:pt x="292100" y="1816100"/>
                    </a:cubicBezTo>
                    <a:cubicBezTo>
                      <a:pt x="305752" y="1809274"/>
                      <a:pt x="307729" y="1789726"/>
                      <a:pt x="317500" y="1778000"/>
                    </a:cubicBezTo>
                    <a:cubicBezTo>
                      <a:pt x="328998" y="1764202"/>
                      <a:pt x="345161" y="1754515"/>
                      <a:pt x="355600" y="1739900"/>
                    </a:cubicBezTo>
                    <a:cubicBezTo>
                      <a:pt x="366604" y="1724494"/>
                      <a:pt x="373969" y="1706678"/>
                      <a:pt x="381000" y="1689100"/>
                    </a:cubicBezTo>
                    <a:cubicBezTo>
                      <a:pt x="411181" y="1613648"/>
                      <a:pt x="400388" y="1627592"/>
                      <a:pt x="419100" y="1562100"/>
                    </a:cubicBezTo>
                    <a:cubicBezTo>
                      <a:pt x="431179" y="1519824"/>
                      <a:pt x="436560" y="1520843"/>
                      <a:pt x="444500" y="1473200"/>
                    </a:cubicBezTo>
                    <a:cubicBezTo>
                      <a:pt x="445892" y="1464849"/>
                      <a:pt x="444500" y="1456267"/>
                      <a:pt x="444500" y="1447800"/>
                    </a:cubicBezTo>
                    <a:lnTo>
                      <a:pt x="520700" y="0"/>
                    </a:lnTo>
                    <a:close/>
                  </a:path>
                </a:pathLst>
              </a:custGeom>
              <a:solidFill>
                <a:srgbClr val="C66F10"/>
              </a:solidFill>
              <a:ln>
                <a:solidFill>
                  <a:srgbClr val="AA600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" name="Freeform 24"/>
              <p:cNvSpPr/>
              <p:nvPr/>
            </p:nvSpPr>
            <p:spPr>
              <a:xfrm rot="21336691" flipH="1">
                <a:off x="3044156" y="3278443"/>
                <a:ext cx="277507" cy="1500790"/>
              </a:xfrm>
              <a:custGeom>
                <a:avLst/>
                <a:gdLst>
                  <a:gd name="connsiteX0" fmla="*/ 520700 w 520700"/>
                  <a:gd name="connsiteY0" fmla="*/ 0 h 1828800"/>
                  <a:gd name="connsiteX1" fmla="*/ 520700 w 520700"/>
                  <a:gd name="connsiteY1" fmla="*/ 0 h 1828800"/>
                  <a:gd name="connsiteX2" fmla="*/ 279400 w 520700"/>
                  <a:gd name="connsiteY2" fmla="*/ 127000 h 1828800"/>
                  <a:gd name="connsiteX3" fmla="*/ 254000 w 520700"/>
                  <a:gd name="connsiteY3" fmla="*/ 203200 h 1828800"/>
                  <a:gd name="connsiteX4" fmla="*/ 241300 w 520700"/>
                  <a:gd name="connsiteY4" fmla="*/ 317500 h 1828800"/>
                  <a:gd name="connsiteX5" fmla="*/ 228600 w 520700"/>
                  <a:gd name="connsiteY5" fmla="*/ 355600 h 1828800"/>
                  <a:gd name="connsiteX6" fmla="*/ 215900 w 520700"/>
                  <a:gd name="connsiteY6" fmla="*/ 419100 h 1828800"/>
                  <a:gd name="connsiteX7" fmla="*/ 190500 w 520700"/>
                  <a:gd name="connsiteY7" fmla="*/ 533400 h 1828800"/>
                  <a:gd name="connsiteX8" fmla="*/ 165100 w 520700"/>
                  <a:gd name="connsiteY8" fmla="*/ 571500 h 1828800"/>
                  <a:gd name="connsiteX9" fmla="*/ 152400 w 520700"/>
                  <a:gd name="connsiteY9" fmla="*/ 609600 h 1828800"/>
                  <a:gd name="connsiteX10" fmla="*/ 114300 w 520700"/>
                  <a:gd name="connsiteY10" fmla="*/ 711200 h 1828800"/>
                  <a:gd name="connsiteX11" fmla="*/ 101600 w 520700"/>
                  <a:gd name="connsiteY11" fmla="*/ 774700 h 1828800"/>
                  <a:gd name="connsiteX12" fmla="*/ 63500 w 520700"/>
                  <a:gd name="connsiteY12" fmla="*/ 914400 h 1828800"/>
                  <a:gd name="connsiteX13" fmla="*/ 50800 w 520700"/>
                  <a:gd name="connsiteY13" fmla="*/ 1117600 h 1828800"/>
                  <a:gd name="connsiteX14" fmla="*/ 25400 w 520700"/>
                  <a:gd name="connsiteY14" fmla="*/ 1193800 h 1828800"/>
                  <a:gd name="connsiteX15" fmla="*/ 0 w 520700"/>
                  <a:gd name="connsiteY15" fmla="*/ 1282700 h 1828800"/>
                  <a:gd name="connsiteX16" fmla="*/ 12700 w 520700"/>
                  <a:gd name="connsiteY16" fmla="*/ 1447800 h 1828800"/>
                  <a:gd name="connsiteX17" fmla="*/ 25400 w 520700"/>
                  <a:gd name="connsiteY17" fmla="*/ 1485900 h 1828800"/>
                  <a:gd name="connsiteX18" fmla="*/ 63500 w 520700"/>
                  <a:gd name="connsiteY18" fmla="*/ 1511300 h 1828800"/>
                  <a:gd name="connsiteX19" fmla="*/ 88900 w 520700"/>
                  <a:gd name="connsiteY19" fmla="*/ 1600200 h 1828800"/>
                  <a:gd name="connsiteX20" fmla="*/ 114300 w 520700"/>
                  <a:gd name="connsiteY20" fmla="*/ 1676400 h 1828800"/>
                  <a:gd name="connsiteX21" fmla="*/ 127000 w 520700"/>
                  <a:gd name="connsiteY21" fmla="*/ 1714500 h 1828800"/>
                  <a:gd name="connsiteX22" fmla="*/ 190500 w 520700"/>
                  <a:gd name="connsiteY22" fmla="*/ 1790700 h 1828800"/>
                  <a:gd name="connsiteX23" fmla="*/ 215900 w 520700"/>
                  <a:gd name="connsiteY23" fmla="*/ 1828800 h 1828800"/>
                  <a:gd name="connsiteX24" fmla="*/ 292100 w 520700"/>
                  <a:gd name="connsiteY24" fmla="*/ 1816100 h 1828800"/>
                  <a:gd name="connsiteX25" fmla="*/ 317500 w 520700"/>
                  <a:gd name="connsiteY25" fmla="*/ 1778000 h 1828800"/>
                  <a:gd name="connsiteX26" fmla="*/ 355600 w 520700"/>
                  <a:gd name="connsiteY26" fmla="*/ 1739900 h 1828800"/>
                  <a:gd name="connsiteX27" fmla="*/ 381000 w 520700"/>
                  <a:gd name="connsiteY27" fmla="*/ 1689100 h 1828800"/>
                  <a:gd name="connsiteX28" fmla="*/ 419100 w 520700"/>
                  <a:gd name="connsiteY28" fmla="*/ 1562100 h 1828800"/>
                  <a:gd name="connsiteX29" fmla="*/ 444500 w 520700"/>
                  <a:gd name="connsiteY29" fmla="*/ 1473200 h 1828800"/>
                  <a:gd name="connsiteX30" fmla="*/ 444500 w 520700"/>
                  <a:gd name="connsiteY30" fmla="*/ 1447800 h 1828800"/>
                  <a:gd name="connsiteX31" fmla="*/ 520700 w 520700"/>
                  <a:gd name="connsiteY31" fmla="*/ 0 h 1828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520700" h="1828800">
                    <a:moveTo>
                      <a:pt x="520700" y="0"/>
                    </a:moveTo>
                    <a:lnTo>
                      <a:pt x="520700" y="0"/>
                    </a:lnTo>
                    <a:cubicBezTo>
                      <a:pt x="440267" y="42333"/>
                      <a:pt x="351700" y="71915"/>
                      <a:pt x="279400" y="127000"/>
                    </a:cubicBezTo>
                    <a:cubicBezTo>
                      <a:pt x="258103" y="143226"/>
                      <a:pt x="254000" y="203200"/>
                      <a:pt x="254000" y="203200"/>
                    </a:cubicBezTo>
                    <a:cubicBezTo>
                      <a:pt x="249767" y="241300"/>
                      <a:pt x="247602" y="279687"/>
                      <a:pt x="241300" y="317500"/>
                    </a:cubicBezTo>
                    <a:cubicBezTo>
                      <a:pt x="239099" y="330705"/>
                      <a:pt x="231847" y="342613"/>
                      <a:pt x="228600" y="355600"/>
                    </a:cubicBezTo>
                    <a:cubicBezTo>
                      <a:pt x="223365" y="376541"/>
                      <a:pt x="219761" y="397862"/>
                      <a:pt x="215900" y="419100"/>
                    </a:cubicBezTo>
                    <a:cubicBezTo>
                      <a:pt x="210325" y="449760"/>
                      <a:pt x="206494" y="501411"/>
                      <a:pt x="190500" y="533400"/>
                    </a:cubicBezTo>
                    <a:cubicBezTo>
                      <a:pt x="183674" y="547052"/>
                      <a:pt x="171926" y="557848"/>
                      <a:pt x="165100" y="571500"/>
                    </a:cubicBezTo>
                    <a:cubicBezTo>
                      <a:pt x="159113" y="583474"/>
                      <a:pt x="157100" y="597065"/>
                      <a:pt x="152400" y="609600"/>
                    </a:cubicBezTo>
                    <a:cubicBezTo>
                      <a:pt x="143660" y="632907"/>
                      <a:pt x="121507" y="682373"/>
                      <a:pt x="114300" y="711200"/>
                    </a:cubicBezTo>
                    <a:cubicBezTo>
                      <a:pt x="109065" y="732141"/>
                      <a:pt x="106454" y="753667"/>
                      <a:pt x="101600" y="774700"/>
                    </a:cubicBezTo>
                    <a:cubicBezTo>
                      <a:pt x="80115" y="867802"/>
                      <a:pt x="84493" y="851422"/>
                      <a:pt x="63500" y="914400"/>
                    </a:cubicBezTo>
                    <a:cubicBezTo>
                      <a:pt x="59267" y="982133"/>
                      <a:pt x="59970" y="1050357"/>
                      <a:pt x="50800" y="1117600"/>
                    </a:cubicBezTo>
                    <a:cubicBezTo>
                      <a:pt x="47182" y="1144128"/>
                      <a:pt x="31894" y="1167825"/>
                      <a:pt x="25400" y="1193800"/>
                    </a:cubicBezTo>
                    <a:cubicBezTo>
                      <a:pt x="9453" y="1257587"/>
                      <a:pt x="18220" y="1228041"/>
                      <a:pt x="0" y="1282700"/>
                    </a:cubicBezTo>
                    <a:cubicBezTo>
                      <a:pt x="4233" y="1337733"/>
                      <a:pt x="5854" y="1393030"/>
                      <a:pt x="12700" y="1447800"/>
                    </a:cubicBezTo>
                    <a:cubicBezTo>
                      <a:pt x="14360" y="1461084"/>
                      <a:pt x="17037" y="1475447"/>
                      <a:pt x="25400" y="1485900"/>
                    </a:cubicBezTo>
                    <a:cubicBezTo>
                      <a:pt x="34935" y="1497819"/>
                      <a:pt x="50800" y="1502833"/>
                      <a:pt x="63500" y="1511300"/>
                    </a:cubicBezTo>
                    <a:cubicBezTo>
                      <a:pt x="106181" y="1639343"/>
                      <a:pt x="41060" y="1440732"/>
                      <a:pt x="88900" y="1600200"/>
                    </a:cubicBezTo>
                    <a:cubicBezTo>
                      <a:pt x="96593" y="1625845"/>
                      <a:pt x="105833" y="1651000"/>
                      <a:pt x="114300" y="1676400"/>
                    </a:cubicBezTo>
                    <a:cubicBezTo>
                      <a:pt x="118533" y="1689100"/>
                      <a:pt x="119574" y="1703361"/>
                      <a:pt x="127000" y="1714500"/>
                    </a:cubicBezTo>
                    <a:cubicBezTo>
                      <a:pt x="190063" y="1809095"/>
                      <a:pt x="109012" y="1692914"/>
                      <a:pt x="190500" y="1790700"/>
                    </a:cubicBezTo>
                    <a:cubicBezTo>
                      <a:pt x="200271" y="1802426"/>
                      <a:pt x="207433" y="1816100"/>
                      <a:pt x="215900" y="1828800"/>
                    </a:cubicBezTo>
                    <a:cubicBezTo>
                      <a:pt x="241300" y="1824567"/>
                      <a:pt x="269068" y="1827616"/>
                      <a:pt x="292100" y="1816100"/>
                    </a:cubicBezTo>
                    <a:cubicBezTo>
                      <a:pt x="305752" y="1809274"/>
                      <a:pt x="307729" y="1789726"/>
                      <a:pt x="317500" y="1778000"/>
                    </a:cubicBezTo>
                    <a:cubicBezTo>
                      <a:pt x="328998" y="1764202"/>
                      <a:pt x="345161" y="1754515"/>
                      <a:pt x="355600" y="1739900"/>
                    </a:cubicBezTo>
                    <a:cubicBezTo>
                      <a:pt x="366604" y="1724494"/>
                      <a:pt x="373969" y="1706678"/>
                      <a:pt x="381000" y="1689100"/>
                    </a:cubicBezTo>
                    <a:cubicBezTo>
                      <a:pt x="411181" y="1613648"/>
                      <a:pt x="400388" y="1627592"/>
                      <a:pt x="419100" y="1562100"/>
                    </a:cubicBezTo>
                    <a:cubicBezTo>
                      <a:pt x="431179" y="1519824"/>
                      <a:pt x="436560" y="1520843"/>
                      <a:pt x="444500" y="1473200"/>
                    </a:cubicBezTo>
                    <a:cubicBezTo>
                      <a:pt x="445892" y="1464849"/>
                      <a:pt x="444500" y="1456267"/>
                      <a:pt x="444500" y="1447800"/>
                    </a:cubicBezTo>
                    <a:lnTo>
                      <a:pt x="520700" y="0"/>
                    </a:lnTo>
                    <a:close/>
                  </a:path>
                </a:pathLst>
              </a:custGeom>
              <a:solidFill>
                <a:srgbClr val="C66F10"/>
              </a:solidFill>
              <a:ln>
                <a:solidFill>
                  <a:srgbClr val="AA600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28" name="Group 27"/>
              <p:cNvGrpSpPr/>
              <p:nvPr/>
            </p:nvGrpSpPr>
            <p:grpSpPr>
              <a:xfrm>
                <a:off x="1962888" y="2419886"/>
                <a:ext cx="1191824" cy="2416874"/>
                <a:chOff x="1962888" y="2419886"/>
                <a:chExt cx="1191824" cy="2416874"/>
              </a:xfrm>
            </p:grpSpPr>
            <p:grpSp>
              <p:nvGrpSpPr>
                <p:cNvPr id="30" name="Group 29"/>
                <p:cNvGrpSpPr/>
                <p:nvPr/>
              </p:nvGrpSpPr>
              <p:grpSpPr>
                <a:xfrm>
                  <a:off x="1962888" y="3255358"/>
                  <a:ext cx="1191824" cy="1581402"/>
                  <a:chOff x="2561322" y="3713561"/>
                  <a:chExt cx="1191824" cy="1581402"/>
                </a:xfrm>
              </p:grpSpPr>
              <p:sp>
                <p:nvSpPr>
                  <p:cNvPr id="40" name="Freeform 39"/>
                  <p:cNvSpPr/>
                  <p:nvPr/>
                </p:nvSpPr>
                <p:spPr>
                  <a:xfrm>
                    <a:off x="2561322" y="3713561"/>
                    <a:ext cx="1191824" cy="1581402"/>
                  </a:xfrm>
                  <a:custGeom>
                    <a:avLst/>
                    <a:gdLst>
                      <a:gd name="connsiteX0" fmla="*/ 241300 w 1333500"/>
                      <a:gd name="connsiteY0" fmla="*/ 12700 h 1752600"/>
                      <a:gd name="connsiteX1" fmla="*/ 241300 w 1333500"/>
                      <a:gd name="connsiteY1" fmla="*/ 12700 h 1752600"/>
                      <a:gd name="connsiteX2" fmla="*/ 139700 w 1333500"/>
                      <a:gd name="connsiteY2" fmla="*/ 127000 h 1752600"/>
                      <a:gd name="connsiteX3" fmla="*/ 127000 w 1333500"/>
                      <a:gd name="connsiteY3" fmla="*/ 228600 h 1752600"/>
                      <a:gd name="connsiteX4" fmla="*/ 101600 w 1333500"/>
                      <a:gd name="connsiteY4" fmla="*/ 342900 h 1752600"/>
                      <a:gd name="connsiteX5" fmla="*/ 76200 w 1333500"/>
                      <a:gd name="connsiteY5" fmla="*/ 457200 h 1752600"/>
                      <a:gd name="connsiteX6" fmla="*/ 50800 w 1333500"/>
                      <a:gd name="connsiteY6" fmla="*/ 495300 h 1752600"/>
                      <a:gd name="connsiteX7" fmla="*/ 25400 w 1333500"/>
                      <a:gd name="connsiteY7" fmla="*/ 596900 h 1752600"/>
                      <a:gd name="connsiteX8" fmla="*/ 0 w 1333500"/>
                      <a:gd name="connsiteY8" fmla="*/ 673100 h 1752600"/>
                      <a:gd name="connsiteX9" fmla="*/ 12700 w 1333500"/>
                      <a:gd name="connsiteY9" fmla="*/ 1104900 h 1752600"/>
                      <a:gd name="connsiteX10" fmla="*/ 38100 w 1333500"/>
                      <a:gd name="connsiteY10" fmla="*/ 1447800 h 1752600"/>
                      <a:gd name="connsiteX11" fmla="*/ 63500 w 1333500"/>
                      <a:gd name="connsiteY11" fmla="*/ 1524000 h 1752600"/>
                      <a:gd name="connsiteX12" fmla="*/ 76200 w 1333500"/>
                      <a:gd name="connsiteY12" fmla="*/ 1574800 h 1752600"/>
                      <a:gd name="connsiteX13" fmla="*/ 127000 w 1333500"/>
                      <a:gd name="connsiteY13" fmla="*/ 1651000 h 1752600"/>
                      <a:gd name="connsiteX14" fmla="*/ 152400 w 1333500"/>
                      <a:gd name="connsiteY14" fmla="*/ 1689100 h 1752600"/>
                      <a:gd name="connsiteX15" fmla="*/ 177800 w 1333500"/>
                      <a:gd name="connsiteY15" fmla="*/ 1727200 h 1752600"/>
                      <a:gd name="connsiteX16" fmla="*/ 317500 w 1333500"/>
                      <a:gd name="connsiteY16" fmla="*/ 1752600 h 1752600"/>
                      <a:gd name="connsiteX17" fmla="*/ 685800 w 1333500"/>
                      <a:gd name="connsiteY17" fmla="*/ 1739900 h 1752600"/>
                      <a:gd name="connsiteX18" fmla="*/ 1104900 w 1333500"/>
                      <a:gd name="connsiteY18" fmla="*/ 1727200 h 1752600"/>
                      <a:gd name="connsiteX19" fmla="*/ 1143000 w 1333500"/>
                      <a:gd name="connsiteY19" fmla="*/ 1701800 h 1752600"/>
                      <a:gd name="connsiteX20" fmla="*/ 1181100 w 1333500"/>
                      <a:gd name="connsiteY20" fmla="*/ 1625600 h 1752600"/>
                      <a:gd name="connsiteX21" fmla="*/ 1193800 w 1333500"/>
                      <a:gd name="connsiteY21" fmla="*/ 1587500 h 1752600"/>
                      <a:gd name="connsiteX22" fmla="*/ 1244600 w 1333500"/>
                      <a:gd name="connsiteY22" fmla="*/ 1511300 h 1752600"/>
                      <a:gd name="connsiteX23" fmla="*/ 1270000 w 1333500"/>
                      <a:gd name="connsiteY23" fmla="*/ 1435100 h 1752600"/>
                      <a:gd name="connsiteX24" fmla="*/ 1257300 w 1333500"/>
                      <a:gd name="connsiteY24" fmla="*/ 1346200 h 1752600"/>
                      <a:gd name="connsiteX25" fmla="*/ 1244600 w 1333500"/>
                      <a:gd name="connsiteY25" fmla="*/ 1295400 h 1752600"/>
                      <a:gd name="connsiteX26" fmla="*/ 1257300 w 1333500"/>
                      <a:gd name="connsiteY26" fmla="*/ 1066800 h 1752600"/>
                      <a:gd name="connsiteX27" fmla="*/ 1282700 w 1333500"/>
                      <a:gd name="connsiteY27" fmla="*/ 965200 h 1752600"/>
                      <a:gd name="connsiteX28" fmla="*/ 1295400 w 1333500"/>
                      <a:gd name="connsiteY28" fmla="*/ 914400 h 1752600"/>
                      <a:gd name="connsiteX29" fmla="*/ 1308100 w 1333500"/>
                      <a:gd name="connsiteY29" fmla="*/ 876300 h 1752600"/>
                      <a:gd name="connsiteX30" fmla="*/ 1333500 w 1333500"/>
                      <a:gd name="connsiteY30" fmla="*/ 787400 h 1752600"/>
                      <a:gd name="connsiteX31" fmla="*/ 1320800 w 1333500"/>
                      <a:gd name="connsiteY31" fmla="*/ 546100 h 1752600"/>
                      <a:gd name="connsiteX32" fmla="*/ 1295400 w 1333500"/>
                      <a:gd name="connsiteY32" fmla="*/ 292100 h 1752600"/>
                      <a:gd name="connsiteX33" fmla="*/ 1282700 w 1333500"/>
                      <a:gd name="connsiteY33" fmla="*/ 254000 h 1752600"/>
                      <a:gd name="connsiteX34" fmla="*/ 1231900 w 1333500"/>
                      <a:gd name="connsiteY34" fmla="*/ 177800 h 1752600"/>
                      <a:gd name="connsiteX35" fmla="*/ 1206500 w 1333500"/>
                      <a:gd name="connsiteY35" fmla="*/ 127000 h 1752600"/>
                      <a:gd name="connsiteX36" fmla="*/ 1181100 w 1333500"/>
                      <a:gd name="connsiteY36" fmla="*/ 50800 h 1752600"/>
                      <a:gd name="connsiteX37" fmla="*/ 1143000 w 1333500"/>
                      <a:gd name="connsiteY37" fmla="*/ 25400 h 1752600"/>
                      <a:gd name="connsiteX38" fmla="*/ 635000 w 1333500"/>
                      <a:gd name="connsiteY38" fmla="*/ 25400 h 1752600"/>
                      <a:gd name="connsiteX39" fmla="*/ 584200 w 1333500"/>
                      <a:gd name="connsiteY39" fmla="*/ 12700 h 1752600"/>
                      <a:gd name="connsiteX40" fmla="*/ 495300 w 1333500"/>
                      <a:gd name="connsiteY40" fmla="*/ 0 h 1752600"/>
                      <a:gd name="connsiteX41" fmla="*/ 279400 w 1333500"/>
                      <a:gd name="connsiteY41" fmla="*/ 12700 h 1752600"/>
                      <a:gd name="connsiteX42" fmla="*/ 241300 w 1333500"/>
                      <a:gd name="connsiteY42" fmla="*/ 12700 h 17526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</a:cxnLst>
                    <a:rect l="l" t="t" r="r" b="b"/>
                    <a:pathLst>
                      <a:path w="1333500" h="1752600">
                        <a:moveTo>
                          <a:pt x="241300" y="12700"/>
                        </a:moveTo>
                        <a:lnTo>
                          <a:pt x="241300" y="12700"/>
                        </a:lnTo>
                        <a:cubicBezTo>
                          <a:pt x="207433" y="50800"/>
                          <a:pt x="163551" y="81948"/>
                          <a:pt x="139700" y="127000"/>
                        </a:cubicBezTo>
                        <a:cubicBezTo>
                          <a:pt x="123731" y="157164"/>
                          <a:pt x="131827" y="194813"/>
                          <a:pt x="127000" y="228600"/>
                        </a:cubicBezTo>
                        <a:cubicBezTo>
                          <a:pt x="94004" y="459571"/>
                          <a:pt x="131850" y="206774"/>
                          <a:pt x="101600" y="342900"/>
                        </a:cubicBezTo>
                        <a:cubicBezTo>
                          <a:pt x="93796" y="378020"/>
                          <a:pt x="93354" y="422893"/>
                          <a:pt x="76200" y="457200"/>
                        </a:cubicBezTo>
                        <a:cubicBezTo>
                          <a:pt x="69374" y="470852"/>
                          <a:pt x="59267" y="482600"/>
                          <a:pt x="50800" y="495300"/>
                        </a:cubicBezTo>
                        <a:cubicBezTo>
                          <a:pt x="42333" y="529167"/>
                          <a:pt x="36439" y="563782"/>
                          <a:pt x="25400" y="596900"/>
                        </a:cubicBezTo>
                        <a:lnTo>
                          <a:pt x="0" y="673100"/>
                        </a:lnTo>
                        <a:cubicBezTo>
                          <a:pt x="4233" y="817033"/>
                          <a:pt x="5627" y="961078"/>
                          <a:pt x="12700" y="1104900"/>
                        </a:cubicBezTo>
                        <a:cubicBezTo>
                          <a:pt x="18330" y="1219375"/>
                          <a:pt x="1856" y="1339068"/>
                          <a:pt x="38100" y="1447800"/>
                        </a:cubicBezTo>
                        <a:cubicBezTo>
                          <a:pt x="46567" y="1473200"/>
                          <a:pt x="57006" y="1498025"/>
                          <a:pt x="63500" y="1524000"/>
                        </a:cubicBezTo>
                        <a:cubicBezTo>
                          <a:pt x="67733" y="1540933"/>
                          <a:pt x="68394" y="1559188"/>
                          <a:pt x="76200" y="1574800"/>
                        </a:cubicBezTo>
                        <a:cubicBezTo>
                          <a:pt x="89852" y="1602104"/>
                          <a:pt x="110067" y="1625600"/>
                          <a:pt x="127000" y="1651000"/>
                        </a:cubicBezTo>
                        <a:lnTo>
                          <a:pt x="152400" y="1689100"/>
                        </a:lnTo>
                        <a:cubicBezTo>
                          <a:pt x="160867" y="1701800"/>
                          <a:pt x="163320" y="1722373"/>
                          <a:pt x="177800" y="1727200"/>
                        </a:cubicBezTo>
                        <a:cubicBezTo>
                          <a:pt x="248279" y="1750693"/>
                          <a:pt x="202616" y="1738240"/>
                          <a:pt x="317500" y="1752600"/>
                        </a:cubicBezTo>
                        <a:lnTo>
                          <a:pt x="685800" y="1739900"/>
                        </a:lnTo>
                        <a:cubicBezTo>
                          <a:pt x="825491" y="1735394"/>
                          <a:pt x="965619" y="1738807"/>
                          <a:pt x="1104900" y="1727200"/>
                        </a:cubicBezTo>
                        <a:cubicBezTo>
                          <a:pt x="1120111" y="1725932"/>
                          <a:pt x="1130300" y="1710267"/>
                          <a:pt x="1143000" y="1701800"/>
                        </a:cubicBezTo>
                        <a:cubicBezTo>
                          <a:pt x="1174922" y="1606035"/>
                          <a:pt x="1131861" y="1724077"/>
                          <a:pt x="1181100" y="1625600"/>
                        </a:cubicBezTo>
                        <a:cubicBezTo>
                          <a:pt x="1187087" y="1613626"/>
                          <a:pt x="1187299" y="1599202"/>
                          <a:pt x="1193800" y="1587500"/>
                        </a:cubicBezTo>
                        <a:cubicBezTo>
                          <a:pt x="1208625" y="1560815"/>
                          <a:pt x="1234947" y="1540260"/>
                          <a:pt x="1244600" y="1511300"/>
                        </a:cubicBezTo>
                        <a:lnTo>
                          <a:pt x="1270000" y="1435100"/>
                        </a:lnTo>
                        <a:cubicBezTo>
                          <a:pt x="1265767" y="1405467"/>
                          <a:pt x="1262655" y="1375651"/>
                          <a:pt x="1257300" y="1346200"/>
                        </a:cubicBezTo>
                        <a:cubicBezTo>
                          <a:pt x="1254178" y="1329027"/>
                          <a:pt x="1244600" y="1312854"/>
                          <a:pt x="1244600" y="1295400"/>
                        </a:cubicBezTo>
                        <a:cubicBezTo>
                          <a:pt x="1244600" y="1219082"/>
                          <a:pt x="1250689" y="1142831"/>
                          <a:pt x="1257300" y="1066800"/>
                        </a:cubicBezTo>
                        <a:cubicBezTo>
                          <a:pt x="1262141" y="1011125"/>
                          <a:pt x="1269676" y="1010784"/>
                          <a:pt x="1282700" y="965200"/>
                        </a:cubicBezTo>
                        <a:cubicBezTo>
                          <a:pt x="1287495" y="948417"/>
                          <a:pt x="1290605" y="931183"/>
                          <a:pt x="1295400" y="914400"/>
                        </a:cubicBezTo>
                        <a:cubicBezTo>
                          <a:pt x="1299078" y="901528"/>
                          <a:pt x="1304422" y="889172"/>
                          <a:pt x="1308100" y="876300"/>
                        </a:cubicBezTo>
                        <a:cubicBezTo>
                          <a:pt x="1339994" y="764672"/>
                          <a:pt x="1303050" y="878751"/>
                          <a:pt x="1333500" y="787400"/>
                        </a:cubicBezTo>
                        <a:cubicBezTo>
                          <a:pt x="1329267" y="706967"/>
                          <a:pt x="1325530" y="626506"/>
                          <a:pt x="1320800" y="546100"/>
                        </a:cubicBezTo>
                        <a:cubicBezTo>
                          <a:pt x="1314550" y="439845"/>
                          <a:pt x="1317906" y="382126"/>
                          <a:pt x="1295400" y="292100"/>
                        </a:cubicBezTo>
                        <a:cubicBezTo>
                          <a:pt x="1292153" y="279113"/>
                          <a:pt x="1289201" y="265702"/>
                          <a:pt x="1282700" y="254000"/>
                        </a:cubicBezTo>
                        <a:cubicBezTo>
                          <a:pt x="1267875" y="227315"/>
                          <a:pt x="1245552" y="205104"/>
                          <a:pt x="1231900" y="177800"/>
                        </a:cubicBezTo>
                        <a:cubicBezTo>
                          <a:pt x="1223433" y="160867"/>
                          <a:pt x="1213531" y="144578"/>
                          <a:pt x="1206500" y="127000"/>
                        </a:cubicBezTo>
                        <a:cubicBezTo>
                          <a:pt x="1196556" y="102141"/>
                          <a:pt x="1203377" y="65652"/>
                          <a:pt x="1181100" y="50800"/>
                        </a:cubicBezTo>
                        <a:lnTo>
                          <a:pt x="1143000" y="25400"/>
                        </a:lnTo>
                        <a:cubicBezTo>
                          <a:pt x="958601" y="86866"/>
                          <a:pt x="1090769" y="47633"/>
                          <a:pt x="635000" y="25400"/>
                        </a:cubicBezTo>
                        <a:cubicBezTo>
                          <a:pt x="617566" y="24550"/>
                          <a:pt x="601373" y="15822"/>
                          <a:pt x="584200" y="12700"/>
                        </a:cubicBezTo>
                        <a:cubicBezTo>
                          <a:pt x="554749" y="7345"/>
                          <a:pt x="524933" y="4233"/>
                          <a:pt x="495300" y="0"/>
                        </a:cubicBezTo>
                        <a:cubicBezTo>
                          <a:pt x="423333" y="4233"/>
                          <a:pt x="351166" y="5865"/>
                          <a:pt x="279400" y="12700"/>
                        </a:cubicBezTo>
                        <a:cubicBezTo>
                          <a:pt x="262024" y="14355"/>
                          <a:pt x="247650" y="12700"/>
                          <a:pt x="241300" y="12700"/>
                        </a:cubicBezTo>
                        <a:close/>
                      </a:path>
                    </a:pathLst>
                  </a:custGeom>
                  <a:solidFill>
                    <a:srgbClr val="C66F10"/>
                  </a:solidFill>
                  <a:ln>
                    <a:solidFill>
                      <a:srgbClr val="AA600E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1" name="Oval 40"/>
                  <p:cNvSpPr/>
                  <p:nvPr/>
                </p:nvSpPr>
                <p:spPr>
                  <a:xfrm>
                    <a:off x="2783913" y="4084567"/>
                    <a:ext cx="650826" cy="937160"/>
                  </a:xfrm>
                  <a:prstGeom prst="ellipse">
                    <a:avLst/>
                  </a:prstGeom>
                  <a:solidFill>
                    <a:srgbClr val="EE9432"/>
                  </a:solidFill>
                  <a:ln>
                    <a:solidFill>
                      <a:srgbClr val="AA600E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31" name="Group 30"/>
                <p:cNvGrpSpPr/>
                <p:nvPr/>
              </p:nvGrpSpPr>
              <p:grpSpPr>
                <a:xfrm>
                  <a:off x="2051075" y="2419886"/>
                  <a:ext cx="1102179" cy="1169408"/>
                  <a:chOff x="2051075" y="2419886"/>
                  <a:chExt cx="1102179" cy="1169408"/>
                </a:xfrm>
              </p:grpSpPr>
              <p:sp>
                <p:nvSpPr>
                  <p:cNvPr id="32" name="Oval 31"/>
                  <p:cNvSpPr/>
                  <p:nvPr/>
                </p:nvSpPr>
                <p:spPr>
                  <a:xfrm>
                    <a:off x="2063196" y="2419886"/>
                    <a:ext cx="1081154" cy="967173"/>
                  </a:xfrm>
                  <a:prstGeom prst="ellipse">
                    <a:avLst/>
                  </a:prstGeom>
                  <a:solidFill>
                    <a:srgbClr val="C66F10"/>
                  </a:solidFill>
                  <a:ln>
                    <a:solidFill>
                      <a:srgbClr val="AA600E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3" name="Oval 32"/>
                  <p:cNvSpPr/>
                  <p:nvPr/>
                </p:nvSpPr>
                <p:spPr>
                  <a:xfrm>
                    <a:off x="2252311" y="2946795"/>
                    <a:ext cx="612979" cy="354821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solidFill>
                      <a:srgbClr val="AA600E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4" name="Chord 33"/>
                  <p:cNvSpPr/>
                  <p:nvPr/>
                </p:nvSpPr>
                <p:spPr>
                  <a:xfrm rot="4354192">
                    <a:off x="1985157" y="2525056"/>
                    <a:ext cx="329224" cy="197388"/>
                  </a:xfrm>
                  <a:prstGeom prst="chord">
                    <a:avLst>
                      <a:gd name="adj1" fmla="val 2700000"/>
                      <a:gd name="adj2" fmla="val 14617635"/>
                    </a:avLst>
                  </a:prstGeom>
                  <a:solidFill>
                    <a:srgbClr val="C66F10"/>
                  </a:solidFill>
                  <a:ln>
                    <a:solidFill>
                      <a:srgbClr val="AA600E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5" name="Chord 34"/>
                  <p:cNvSpPr/>
                  <p:nvPr/>
                </p:nvSpPr>
                <p:spPr>
                  <a:xfrm rot="6802470">
                    <a:off x="2889948" y="2515624"/>
                    <a:ext cx="329224" cy="197388"/>
                  </a:xfrm>
                  <a:prstGeom prst="chord">
                    <a:avLst>
                      <a:gd name="adj1" fmla="val 6383704"/>
                      <a:gd name="adj2" fmla="val 18371760"/>
                    </a:avLst>
                  </a:prstGeom>
                  <a:solidFill>
                    <a:srgbClr val="C66F10"/>
                  </a:solidFill>
                  <a:ln>
                    <a:solidFill>
                      <a:srgbClr val="AA600E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6" name="Oval 35"/>
                  <p:cNvSpPr/>
                  <p:nvPr/>
                </p:nvSpPr>
                <p:spPr>
                  <a:xfrm>
                    <a:off x="2375001" y="2706903"/>
                    <a:ext cx="113642" cy="218938"/>
                  </a:xfrm>
                  <a:prstGeom prst="ellipse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7" name="Oval 36"/>
                  <p:cNvSpPr/>
                  <p:nvPr/>
                </p:nvSpPr>
                <p:spPr>
                  <a:xfrm>
                    <a:off x="2774856" y="2704497"/>
                    <a:ext cx="113642" cy="218938"/>
                  </a:xfrm>
                  <a:prstGeom prst="ellipse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8" name="Oval 37"/>
                  <p:cNvSpPr/>
                  <p:nvPr/>
                </p:nvSpPr>
                <p:spPr>
                  <a:xfrm>
                    <a:off x="2488644" y="3009268"/>
                    <a:ext cx="195874" cy="151972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9" name="Arc 38"/>
                  <p:cNvSpPr/>
                  <p:nvPr/>
                </p:nvSpPr>
                <p:spPr>
                  <a:xfrm>
                    <a:off x="2244950" y="3216471"/>
                    <a:ext cx="656848" cy="372823"/>
                  </a:xfrm>
                  <a:prstGeom prst="arc">
                    <a:avLst>
                      <a:gd name="adj1" fmla="val 15393439"/>
                      <a:gd name="adj2" fmla="val 17622266"/>
                    </a:avLst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</p:grpSp>
        </p:grpSp>
        <p:grpSp>
          <p:nvGrpSpPr>
            <p:cNvPr id="42" name="Group 41"/>
            <p:cNvGrpSpPr/>
            <p:nvPr/>
          </p:nvGrpSpPr>
          <p:grpSpPr>
            <a:xfrm>
              <a:off x="6479801" y="3459782"/>
              <a:ext cx="1042735" cy="2702865"/>
              <a:chOff x="1956267" y="3277568"/>
              <a:chExt cx="1042735" cy="2702865"/>
            </a:xfrm>
          </p:grpSpPr>
          <p:sp>
            <p:nvSpPr>
              <p:cNvPr id="43" name="Freeform 42"/>
              <p:cNvSpPr/>
              <p:nvPr/>
            </p:nvSpPr>
            <p:spPr>
              <a:xfrm rot="192866" flipH="1">
                <a:off x="2062668" y="4961271"/>
                <a:ext cx="312174" cy="1019162"/>
              </a:xfrm>
              <a:custGeom>
                <a:avLst/>
                <a:gdLst>
                  <a:gd name="connsiteX0" fmla="*/ 76200 w 635000"/>
                  <a:gd name="connsiteY0" fmla="*/ 12700 h 1397000"/>
                  <a:gd name="connsiteX1" fmla="*/ 76200 w 635000"/>
                  <a:gd name="connsiteY1" fmla="*/ 12700 h 1397000"/>
                  <a:gd name="connsiteX2" fmla="*/ 12700 w 635000"/>
                  <a:gd name="connsiteY2" fmla="*/ 1130300 h 1397000"/>
                  <a:gd name="connsiteX3" fmla="*/ 0 w 635000"/>
                  <a:gd name="connsiteY3" fmla="*/ 1244600 h 1397000"/>
                  <a:gd name="connsiteX4" fmla="*/ 12700 w 635000"/>
                  <a:gd name="connsiteY4" fmla="*/ 1333500 h 1397000"/>
                  <a:gd name="connsiteX5" fmla="*/ 50800 w 635000"/>
                  <a:gd name="connsiteY5" fmla="*/ 1358900 h 1397000"/>
                  <a:gd name="connsiteX6" fmla="*/ 241300 w 635000"/>
                  <a:gd name="connsiteY6" fmla="*/ 1397000 h 1397000"/>
                  <a:gd name="connsiteX7" fmla="*/ 520700 w 635000"/>
                  <a:gd name="connsiteY7" fmla="*/ 1384300 h 1397000"/>
                  <a:gd name="connsiteX8" fmla="*/ 558800 w 635000"/>
                  <a:gd name="connsiteY8" fmla="*/ 1371600 h 1397000"/>
                  <a:gd name="connsiteX9" fmla="*/ 622300 w 635000"/>
                  <a:gd name="connsiteY9" fmla="*/ 1295400 h 1397000"/>
                  <a:gd name="connsiteX10" fmla="*/ 635000 w 635000"/>
                  <a:gd name="connsiteY10" fmla="*/ 1257300 h 1397000"/>
                  <a:gd name="connsiteX11" fmla="*/ 622300 w 635000"/>
                  <a:gd name="connsiteY11" fmla="*/ 1130300 h 1397000"/>
                  <a:gd name="connsiteX12" fmla="*/ 584200 w 635000"/>
                  <a:gd name="connsiteY12" fmla="*/ 1054100 h 1397000"/>
                  <a:gd name="connsiteX13" fmla="*/ 571500 w 635000"/>
                  <a:gd name="connsiteY13" fmla="*/ 1016000 h 1397000"/>
                  <a:gd name="connsiteX14" fmla="*/ 558800 w 635000"/>
                  <a:gd name="connsiteY14" fmla="*/ 952500 h 1397000"/>
                  <a:gd name="connsiteX15" fmla="*/ 546100 w 635000"/>
                  <a:gd name="connsiteY15" fmla="*/ 914400 h 1397000"/>
                  <a:gd name="connsiteX16" fmla="*/ 520700 w 635000"/>
                  <a:gd name="connsiteY16" fmla="*/ 800100 h 1397000"/>
                  <a:gd name="connsiteX17" fmla="*/ 533400 w 635000"/>
                  <a:gd name="connsiteY17" fmla="*/ 482600 h 1397000"/>
                  <a:gd name="connsiteX18" fmla="*/ 546100 w 635000"/>
                  <a:gd name="connsiteY18" fmla="*/ 444500 h 1397000"/>
                  <a:gd name="connsiteX19" fmla="*/ 558800 w 635000"/>
                  <a:gd name="connsiteY19" fmla="*/ 368300 h 1397000"/>
                  <a:gd name="connsiteX20" fmla="*/ 571500 w 635000"/>
                  <a:gd name="connsiteY20" fmla="*/ 63500 h 1397000"/>
                  <a:gd name="connsiteX21" fmla="*/ 558800 w 635000"/>
                  <a:gd name="connsiteY21" fmla="*/ 25400 h 1397000"/>
                  <a:gd name="connsiteX22" fmla="*/ 469900 w 635000"/>
                  <a:gd name="connsiteY22" fmla="*/ 0 h 1397000"/>
                  <a:gd name="connsiteX23" fmla="*/ 279400 w 635000"/>
                  <a:gd name="connsiteY23" fmla="*/ 25400 h 1397000"/>
                  <a:gd name="connsiteX24" fmla="*/ 203200 w 635000"/>
                  <a:gd name="connsiteY24" fmla="*/ 50800 h 1397000"/>
                  <a:gd name="connsiteX25" fmla="*/ 101600 w 635000"/>
                  <a:gd name="connsiteY25" fmla="*/ 76200 h 1397000"/>
                  <a:gd name="connsiteX26" fmla="*/ 76200 w 635000"/>
                  <a:gd name="connsiteY26" fmla="*/ 12700 h 1397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35000" h="1397000">
                    <a:moveTo>
                      <a:pt x="76200" y="12700"/>
                    </a:moveTo>
                    <a:lnTo>
                      <a:pt x="76200" y="12700"/>
                    </a:lnTo>
                    <a:cubicBezTo>
                      <a:pt x="66727" y="192695"/>
                      <a:pt x="45193" y="789126"/>
                      <a:pt x="12700" y="1130300"/>
                    </a:cubicBezTo>
                    <a:cubicBezTo>
                      <a:pt x="9066" y="1168462"/>
                      <a:pt x="4233" y="1206500"/>
                      <a:pt x="0" y="1244600"/>
                    </a:cubicBezTo>
                    <a:cubicBezTo>
                      <a:pt x="4233" y="1274233"/>
                      <a:pt x="543" y="1306146"/>
                      <a:pt x="12700" y="1333500"/>
                    </a:cubicBezTo>
                    <a:cubicBezTo>
                      <a:pt x="18899" y="1347448"/>
                      <a:pt x="36852" y="1352701"/>
                      <a:pt x="50800" y="1358900"/>
                    </a:cubicBezTo>
                    <a:cubicBezTo>
                      <a:pt x="125845" y="1392253"/>
                      <a:pt x="154114" y="1387313"/>
                      <a:pt x="241300" y="1397000"/>
                    </a:cubicBezTo>
                    <a:cubicBezTo>
                      <a:pt x="334433" y="1392767"/>
                      <a:pt x="427767" y="1391735"/>
                      <a:pt x="520700" y="1384300"/>
                    </a:cubicBezTo>
                    <a:cubicBezTo>
                      <a:pt x="534044" y="1383232"/>
                      <a:pt x="547661" y="1379026"/>
                      <a:pt x="558800" y="1371600"/>
                    </a:cubicBezTo>
                    <a:cubicBezTo>
                      <a:pt x="579866" y="1357556"/>
                      <a:pt x="610586" y="1318828"/>
                      <a:pt x="622300" y="1295400"/>
                    </a:cubicBezTo>
                    <a:cubicBezTo>
                      <a:pt x="628287" y="1283426"/>
                      <a:pt x="630767" y="1270000"/>
                      <a:pt x="635000" y="1257300"/>
                    </a:cubicBezTo>
                    <a:cubicBezTo>
                      <a:pt x="630767" y="1214967"/>
                      <a:pt x="628769" y="1172350"/>
                      <a:pt x="622300" y="1130300"/>
                    </a:cubicBezTo>
                    <a:cubicBezTo>
                      <a:pt x="615206" y="1084191"/>
                      <a:pt x="605130" y="1095961"/>
                      <a:pt x="584200" y="1054100"/>
                    </a:cubicBezTo>
                    <a:cubicBezTo>
                      <a:pt x="578213" y="1042126"/>
                      <a:pt x="574747" y="1028987"/>
                      <a:pt x="571500" y="1016000"/>
                    </a:cubicBezTo>
                    <a:cubicBezTo>
                      <a:pt x="566265" y="995059"/>
                      <a:pt x="564035" y="973441"/>
                      <a:pt x="558800" y="952500"/>
                    </a:cubicBezTo>
                    <a:cubicBezTo>
                      <a:pt x="555553" y="939513"/>
                      <a:pt x="549778" y="927272"/>
                      <a:pt x="546100" y="914400"/>
                    </a:cubicBezTo>
                    <a:cubicBezTo>
                      <a:pt x="534143" y="872551"/>
                      <a:pt x="529430" y="843748"/>
                      <a:pt x="520700" y="800100"/>
                    </a:cubicBezTo>
                    <a:cubicBezTo>
                      <a:pt x="524933" y="694267"/>
                      <a:pt x="525854" y="588249"/>
                      <a:pt x="533400" y="482600"/>
                    </a:cubicBezTo>
                    <a:cubicBezTo>
                      <a:pt x="534354" y="469247"/>
                      <a:pt x="543196" y="457568"/>
                      <a:pt x="546100" y="444500"/>
                    </a:cubicBezTo>
                    <a:cubicBezTo>
                      <a:pt x="551686" y="419363"/>
                      <a:pt x="554567" y="393700"/>
                      <a:pt x="558800" y="368300"/>
                    </a:cubicBezTo>
                    <a:cubicBezTo>
                      <a:pt x="563033" y="266700"/>
                      <a:pt x="571500" y="165188"/>
                      <a:pt x="571500" y="63500"/>
                    </a:cubicBezTo>
                    <a:cubicBezTo>
                      <a:pt x="571500" y="50113"/>
                      <a:pt x="568266" y="34866"/>
                      <a:pt x="558800" y="25400"/>
                    </a:cubicBezTo>
                    <a:cubicBezTo>
                      <a:pt x="552727" y="19327"/>
                      <a:pt x="470339" y="110"/>
                      <a:pt x="469900" y="0"/>
                    </a:cubicBezTo>
                    <a:cubicBezTo>
                      <a:pt x="406400" y="8467"/>
                      <a:pt x="342331" y="13413"/>
                      <a:pt x="279400" y="25400"/>
                    </a:cubicBezTo>
                    <a:cubicBezTo>
                      <a:pt x="253099" y="30410"/>
                      <a:pt x="229175" y="44306"/>
                      <a:pt x="203200" y="50800"/>
                    </a:cubicBezTo>
                    <a:lnTo>
                      <a:pt x="101600" y="76200"/>
                    </a:lnTo>
                    <a:lnTo>
                      <a:pt x="76200" y="12700"/>
                    </a:lnTo>
                    <a:close/>
                  </a:path>
                </a:pathLst>
              </a:custGeom>
              <a:solidFill>
                <a:srgbClr val="B04D26"/>
              </a:solidFill>
              <a:ln w="9525">
                <a:solidFill>
                  <a:srgbClr val="7F381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4" name="Freeform 43"/>
              <p:cNvSpPr/>
              <p:nvPr/>
            </p:nvSpPr>
            <p:spPr>
              <a:xfrm rot="21334890">
                <a:off x="2597594" y="4929745"/>
                <a:ext cx="311761" cy="1019162"/>
              </a:xfrm>
              <a:custGeom>
                <a:avLst/>
                <a:gdLst>
                  <a:gd name="connsiteX0" fmla="*/ 76200 w 635000"/>
                  <a:gd name="connsiteY0" fmla="*/ 12700 h 1397000"/>
                  <a:gd name="connsiteX1" fmla="*/ 76200 w 635000"/>
                  <a:gd name="connsiteY1" fmla="*/ 12700 h 1397000"/>
                  <a:gd name="connsiteX2" fmla="*/ 12700 w 635000"/>
                  <a:gd name="connsiteY2" fmla="*/ 1130300 h 1397000"/>
                  <a:gd name="connsiteX3" fmla="*/ 0 w 635000"/>
                  <a:gd name="connsiteY3" fmla="*/ 1244600 h 1397000"/>
                  <a:gd name="connsiteX4" fmla="*/ 12700 w 635000"/>
                  <a:gd name="connsiteY4" fmla="*/ 1333500 h 1397000"/>
                  <a:gd name="connsiteX5" fmla="*/ 50800 w 635000"/>
                  <a:gd name="connsiteY5" fmla="*/ 1358900 h 1397000"/>
                  <a:gd name="connsiteX6" fmla="*/ 241300 w 635000"/>
                  <a:gd name="connsiteY6" fmla="*/ 1397000 h 1397000"/>
                  <a:gd name="connsiteX7" fmla="*/ 520700 w 635000"/>
                  <a:gd name="connsiteY7" fmla="*/ 1384300 h 1397000"/>
                  <a:gd name="connsiteX8" fmla="*/ 558800 w 635000"/>
                  <a:gd name="connsiteY8" fmla="*/ 1371600 h 1397000"/>
                  <a:gd name="connsiteX9" fmla="*/ 622300 w 635000"/>
                  <a:gd name="connsiteY9" fmla="*/ 1295400 h 1397000"/>
                  <a:gd name="connsiteX10" fmla="*/ 635000 w 635000"/>
                  <a:gd name="connsiteY10" fmla="*/ 1257300 h 1397000"/>
                  <a:gd name="connsiteX11" fmla="*/ 622300 w 635000"/>
                  <a:gd name="connsiteY11" fmla="*/ 1130300 h 1397000"/>
                  <a:gd name="connsiteX12" fmla="*/ 584200 w 635000"/>
                  <a:gd name="connsiteY12" fmla="*/ 1054100 h 1397000"/>
                  <a:gd name="connsiteX13" fmla="*/ 571500 w 635000"/>
                  <a:gd name="connsiteY13" fmla="*/ 1016000 h 1397000"/>
                  <a:gd name="connsiteX14" fmla="*/ 558800 w 635000"/>
                  <a:gd name="connsiteY14" fmla="*/ 952500 h 1397000"/>
                  <a:gd name="connsiteX15" fmla="*/ 546100 w 635000"/>
                  <a:gd name="connsiteY15" fmla="*/ 914400 h 1397000"/>
                  <a:gd name="connsiteX16" fmla="*/ 520700 w 635000"/>
                  <a:gd name="connsiteY16" fmla="*/ 800100 h 1397000"/>
                  <a:gd name="connsiteX17" fmla="*/ 533400 w 635000"/>
                  <a:gd name="connsiteY17" fmla="*/ 482600 h 1397000"/>
                  <a:gd name="connsiteX18" fmla="*/ 546100 w 635000"/>
                  <a:gd name="connsiteY18" fmla="*/ 444500 h 1397000"/>
                  <a:gd name="connsiteX19" fmla="*/ 558800 w 635000"/>
                  <a:gd name="connsiteY19" fmla="*/ 368300 h 1397000"/>
                  <a:gd name="connsiteX20" fmla="*/ 571500 w 635000"/>
                  <a:gd name="connsiteY20" fmla="*/ 63500 h 1397000"/>
                  <a:gd name="connsiteX21" fmla="*/ 558800 w 635000"/>
                  <a:gd name="connsiteY21" fmla="*/ 25400 h 1397000"/>
                  <a:gd name="connsiteX22" fmla="*/ 469900 w 635000"/>
                  <a:gd name="connsiteY22" fmla="*/ 0 h 1397000"/>
                  <a:gd name="connsiteX23" fmla="*/ 279400 w 635000"/>
                  <a:gd name="connsiteY23" fmla="*/ 25400 h 1397000"/>
                  <a:gd name="connsiteX24" fmla="*/ 203200 w 635000"/>
                  <a:gd name="connsiteY24" fmla="*/ 50800 h 1397000"/>
                  <a:gd name="connsiteX25" fmla="*/ 101600 w 635000"/>
                  <a:gd name="connsiteY25" fmla="*/ 76200 h 1397000"/>
                  <a:gd name="connsiteX26" fmla="*/ 76200 w 635000"/>
                  <a:gd name="connsiteY26" fmla="*/ 12700 h 1397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35000" h="1397000">
                    <a:moveTo>
                      <a:pt x="76200" y="12700"/>
                    </a:moveTo>
                    <a:lnTo>
                      <a:pt x="76200" y="12700"/>
                    </a:lnTo>
                    <a:cubicBezTo>
                      <a:pt x="66727" y="192695"/>
                      <a:pt x="45193" y="789126"/>
                      <a:pt x="12700" y="1130300"/>
                    </a:cubicBezTo>
                    <a:cubicBezTo>
                      <a:pt x="9066" y="1168462"/>
                      <a:pt x="4233" y="1206500"/>
                      <a:pt x="0" y="1244600"/>
                    </a:cubicBezTo>
                    <a:cubicBezTo>
                      <a:pt x="4233" y="1274233"/>
                      <a:pt x="543" y="1306146"/>
                      <a:pt x="12700" y="1333500"/>
                    </a:cubicBezTo>
                    <a:cubicBezTo>
                      <a:pt x="18899" y="1347448"/>
                      <a:pt x="36852" y="1352701"/>
                      <a:pt x="50800" y="1358900"/>
                    </a:cubicBezTo>
                    <a:cubicBezTo>
                      <a:pt x="125845" y="1392253"/>
                      <a:pt x="154114" y="1387313"/>
                      <a:pt x="241300" y="1397000"/>
                    </a:cubicBezTo>
                    <a:cubicBezTo>
                      <a:pt x="334433" y="1392767"/>
                      <a:pt x="427767" y="1391735"/>
                      <a:pt x="520700" y="1384300"/>
                    </a:cubicBezTo>
                    <a:cubicBezTo>
                      <a:pt x="534044" y="1383232"/>
                      <a:pt x="547661" y="1379026"/>
                      <a:pt x="558800" y="1371600"/>
                    </a:cubicBezTo>
                    <a:cubicBezTo>
                      <a:pt x="579866" y="1357556"/>
                      <a:pt x="610586" y="1318828"/>
                      <a:pt x="622300" y="1295400"/>
                    </a:cubicBezTo>
                    <a:cubicBezTo>
                      <a:pt x="628287" y="1283426"/>
                      <a:pt x="630767" y="1270000"/>
                      <a:pt x="635000" y="1257300"/>
                    </a:cubicBezTo>
                    <a:cubicBezTo>
                      <a:pt x="630767" y="1214967"/>
                      <a:pt x="628769" y="1172350"/>
                      <a:pt x="622300" y="1130300"/>
                    </a:cubicBezTo>
                    <a:cubicBezTo>
                      <a:pt x="615206" y="1084191"/>
                      <a:pt x="605130" y="1095961"/>
                      <a:pt x="584200" y="1054100"/>
                    </a:cubicBezTo>
                    <a:cubicBezTo>
                      <a:pt x="578213" y="1042126"/>
                      <a:pt x="574747" y="1028987"/>
                      <a:pt x="571500" y="1016000"/>
                    </a:cubicBezTo>
                    <a:cubicBezTo>
                      <a:pt x="566265" y="995059"/>
                      <a:pt x="564035" y="973441"/>
                      <a:pt x="558800" y="952500"/>
                    </a:cubicBezTo>
                    <a:cubicBezTo>
                      <a:pt x="555553" y="939513"/>
                      <a:pt x="549778" y="927272"/>
                      <a:pt x="546100" y="914400"/>
                    </a:cubicBezTo>
                    <a:cubicBezTo>
                      <a:pt x="534143" y="872551"/>
                      <a:pt x="529430" y="843748"/>
                      <a:pt x="520700" y="800100"/>
                    </a:cubicBezTo>
                    <a:cubicBezTo>
                      <a:pt x="524933" y="694267"/>
                      <a:pt x="525854" y="588249"/>
                      <a:pt x="533400" y="482600"/>
                    </a:cubicBezTo>
                    <a:cubicBezTo>
                      <a:pt x="534354" y="469247"/>
                      <a:pt x="543196" y="457568"/>
                      <a:pt x="546100" y="444500"/>
                    </a:cubicBezTo>
                    <a:cubicBezTo>
                      <a:pt x="551686" y="419363"/>
                      <a:pt x="554567" y="393700"/>
                      <a:pt x="558800" y="368300"/>
                    </a:cubicBezTo>
                    <a:cubicBezTo>
                      <a:pt x="563033" y="266700"/>
                      <a:pt x="571500" y="165188"/>
                      <a:pt x="571500" y="63500"/>
                    </a:cubicBezTo>
                    <a:cubicBezTo>
                      <a:pt x="571500" y="50113"/>
                      <a:pt x="568266" y="34866"/>
                      <a:pt x="558800" y="25400"/>
                    </a:cubicBezTo>
                    <a:cubicBezTo>
                      <a:pt x="552727" y="19327"/>
                      <a:pt x="470339" y="110"/>
                      <a:pt x="469900" y="0"/>
                    </a:cubicBezTo>
                    <a:cubicBezTo>
                      <a:pt x="406400" y="8467"/>
                      <a:pt x="342331" y="13413"/>
                      <a:pt x="279400" y="25400"/>
                    </a:cubicBezTo>
                    <a:cubicBezTo>
                      <a:pt x="253099" y="30410"/>
                      <a:pt x="229175" y="44306"/>
                      <a:pt x="203200" y="50800"/>
                    </a:cubicBezTo>
                    <a:lnTo>
                      <a:pt x="101600" y="76200"/>
                    </a:lnTo>
                    <a:lnTo>
                      <a:pt x="76200" y="12700"/>
                    </a:lnTo>
                    <a:close/>
                  </a:path>
                </a:pathLst>
              </a:custGeom>
              <a:solidFill>
                <a:srgbClr val="B04D26"/>
              </a:solidFill>
              <a:ln w="9525">
                <a:solidFill>
                  <a:srgbClr val="7F381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5" name="Freeform 44"/>
              <p:cNvSpPr/>
              <p:nvPr/>
            </p:nvSpPr>
            <p:spPr>
              <a:xfrm>
                <a:off x="1956267" y="3907818"/>
                <a:ext cx="225519" cy="1307974"/>
              </a:xfrm>
              <a:custGeom>
                <a:avLst/>
                <a:gdLst>
                  <a:gd name="connsiteX0" fmla="*/ 520700 w 520700"/>
                  <a:gd name="connsiteY0" fmla="*/ 0 h 1828800"/>
                  <a:gd name="connsiteX1" fmla="*/ 520700 w 520700"/>
                  <a:gd name="connsiteY1" fmla="*/ 0 h 1828800"/>
                  <a:gd name="connsiteX2" fmla="*/ 279400 w 520700"/>
                  <a:gd name="connsiteY2" fmla="*/ 127000 h 1828800"/>
                  <a:gd name="connsiteX3" fmla="*/ 254000 w 520700"/>
                  <a:gd name="connsiteY3" fmla="*/ 203200 h 1828800"/>
                  <a:gd name="connsiteX4" fmla="*/ 241300 w 520700"/>
                  <a:gd name="connsiteY4" fmla="*/ 317500 h 1828800"/>
                  <a:gd name="connsiteX5" fmla="*/ 228600 w 520700"/>
                  <a:gd name="connsiteY5" fmla="*/ 355600 h 1828800"/>
                  <a:gd name="connsiteX6" fmla="*/ 215900 w 520700"/>
                  <a:gd name="connsiteY6" fmla="*/ 419100 h 1828800"/>
                  <a:gd name="connsiteX7" fmla="*/ 190500 w 520700"/>
                  <a:gd name="connsiteY7" fmla="*/ 533400 h 1828800"/>
                  <a:gd name="connsiteX8" fmla="*/ 165100 w 520700"/>
                  <a:gd name="connsiteY8" fmla="*/ 571500 h 1828800"/>
                  <a:gd name="connsiteX9" fmla="*/ 152400 w 520700"/>
                  <a:gd name="connsiteY9" fmla="*/ 609600 h 1828800"/>
                  <a:gd name="connsiteX10" fmla="*/ 114300 w 520700"/>
                  <a:gd name="connsiteY10" fmla="*/ 711200 h 1828800"/>
                  <a:gd name="connsiteX11" fmla="*/ 101600 w 520700"/>
                  <a:gd name="connsiteY11" fmla="*/ 774700 h 1828800"/>
                  <a:gd name="connsiteX12" fmla="*/ 63500 w 520700"/>
                  <a:gd name="connsiteY12" fmla="*/ 914400 h 1828800"/>
                  <a:gd name="connsiteX13" fmla="*/ 50800 w 520700"/>
                  <a:gd name="connsiteY13" fmla="*/ 1117600 h 1828800"/>
                  <a:gd name="connsiteX14" fmla="*/ 25400 w 520700"/>
                  <a:gd name="connsiteY14" fmla="*/ 1193800 h 1828800"/>
                  <a:gd name="connsiteX15" fmla="*/ 0 w 520700"/>
                  <a:gd name="connsiteY15" fmla="*/ 1282700 h 1828800"/>
                  <a:gd name="connsiteX16" fmla="*/ 12700 w 520700"/>
                  <a:gd name="connsiteY16" fmla="*/ 1447800 h 1828800"/>
                  <a:gd name="connsiteX17" fmla="*/ 25400 w 520700"/>
                  <a:gd name="connsiteY17" fmla="*/ 1485900 h 1828800"/>
                  <a:gd name="connsiteX18" fmla="*/ 63500 w 520700"/>
                  <a:gd name="connsiteY18" fmla="*/ 1511300 h 1828800"/>
                  <a:gd name="connsiteX19" fmla="*/ 88900 w 520700"/>
                  <a:gd name="connsiteY19" fmla="*/ 1600200 h 1828800"/>
                  <a:gd name="connsiteX20" fmla="*/ 114300 w 520700"/>
                  <a:gd name="connsiteY20" fmla="*/ 1676400 h 1828800"/>
                  <a:gd name="connsiteX21" fmla="*/ 127000 w 520700"/>
                  <a:gd name="connsiteY21" fmla="*/ 1714500 h 1828800"/>
                  <a:gd name="connsiteX22" fmla="*/ 190500 w 520700"/>
                  <a:gd name="connsiteY22" fmla="*/ 1790700 h 1828800"/>
                  <a:gd name="connsiteX23" fmla="*/ 215900 w 520700"/>
                  <a:gd name="connsiteY23" fmla="*/ 1828800 h 1828800"/>
                  <a:gd name="connsiteX24" fmla="*/ 292100 w 520700"/>
                  <a:gd name="connsiteY24" fmla="*/ 1816100 h 1828800"/>
                  <a:gd name="connsiteX25" fmla="*/ 317500 w 520700"/>
                  <a:gd name="connsiteY25" fmla="*/ 1778000 h 1828800"/>
                  <a:gd name="connsiteX26" fmla="*/ 355600 w 520700"/>
                  <a:gd name="connsiteY26" fmla="*/ 1739900 h 1828800"/>
                  <a:gd name="connsiteX27" fmla="*/ 381000 w 520700"/>
                  <a:gd name="connsiteY27" fmla="*/ 1689100 h 1828800"/>
                  <a:gd name="connsiteX28" fmla="*/ 419100 w 520700"/>
                  <a:gd name="connsiteY28" fmla="*/ 1562100 h 1828800"/>
                  <a:gd name="connsiteX29" fmla="*/ 444500 w 520700"/>
                  <a:gd name="connsiteY29" fmla="*/ 1473200 h 1828800"/>
                  <a:gd name="connsiteX30" fmla="*/ 444500 w 520700"/>
                  <a:gd name="connsiteY30" fmla="*/ 1447800 h 1828800"/>
                  <a:gd name="connsiteX31" fmla="*/ 520700 w 520700"/>
                  <a:gd name="connsiteY31" fmla="*/ 0 h 1828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520700" h="1828800">
                    <a:moveTo>
                      <a:pt x="520700" y="0"/>
                    </a:moveTo>
                    <a:lnTo>
                      <a:pt x="520700" y="0"/>
                    </a:lnTo>
                    <a:cubicBezTo>
                      <a:pt x="440267" y="42333"/>
                      <a:pt x="351700" y="71915"/>
                      <a:pt x="279400" y="127000"/>
                    </a:cubicBezTo>
                    <a:cubicBezTo>
                      <a:pt x="258103" y="143226"/>
                      <a:pt x="254000" y="203200"/>
                      <a:pt x="254000" y="203200"/>
                    </a:cubicBezTo>
                    <a:cubicBezTo>
                      <a:pt x="249767" y="241300"/>
                      <a:pt x="247602" y="279687"/>
                      <a:pt x="241300" y="317500"/>
                    </a:cubicBezTo>
                    <a:cubicBezTo>
                      <a:pt x="239099" y="330705"/>
                      <a:pt x="231847" y="342613"/>
                      <a:pt x="228600" y="355600"/>
                    </a:cubicBezTo>
                    <a:cubicBezTo>
                      <a:pt x="223365" y="376541"/>
                      <a:pt x="219761" y="397862"/>
                      <a:pt x="215900" y="419100"/>
                    </a:cubicBezTo>
                    <a:cubicBezTo>
                      <a:pt x="210325" y="449760"/>
                      <a:pt x="206494" y="501411"/>
                      <a:pt x="190500" y="533400"/>
                    </a:cubicBezTo>
                    <a:cubicBezTo>
                      <a:pt x="183674" y="547052"/>
                      <a:pt x="171926" y="557848"/>
                      <a:pt x="165100" y="571500"/>
                    </a:cubicBezTo>
                    <a:cubicBezTo>
                      <a:pt x="159113" y="583474"/>
                      <a:pt x="157100" y="597065"/>
                      <a:pt x="152400" y="609600"/>
                    </a:cubicBezTo>
                    <a:cubicBezTo>
                      <a:pt x="143660" y="632907"/>
                      <a:pt x="121507" y="682373"/>
                      <a:pt x="114300" y="711200"/>
                    </a:cubicBezTo>
                    <a:cubicBezTo>
                      <a:pt x="109065" y="732141"/>
                      <a:pt x="106454" y="753667"/>
                      <a:pt x="101600" y="774700"/>
                    </a:cubicBezTo>
                    <a:cubicBezTo>
                      <a:pt x="80115" y="867802"/>
                      <a:pt x="84493" y="851422"/>
                      <a:pt x="63500" y="914400"/>
                    </a:cubicBezTo>
                    <a:cubicBezTo>
                      <a:pt x="59267" y="982133"/>
                      <a:pt x="59970" y="1050357"/>
                      <a:pt x="50800" y="1117600"/>
                    </a:cubicBezTo>
                    <a:cubicBezTo>
                      <a:pt x="47182" y="1144128"/>
                      <a:pt x="31894" y="1167825"/>
                      <a:pt x="25400" y="1193800"/>
                    </a:cubicBezTo>
                    <a:cubicBezTo>
                      <a:pt x="9453" y="1257587"/>
                      <a:pt x="18220" y="1228041"/>
                      <a:pt x="0" y="1282700"/>
                    </a:cubicBezTo>
                    <a:cubicBezTo>
                      <a:pt x="4233" y="1337733"/>
                      <a:pt x="5854" y="1393030"/>
                      <a:pt x="12700" y="1447800"/>
                    </a:cubicBezTo>
                    <a:cubicBezTo>
                      <a:pt x="14360" y="1461084"/>
                      <a:pt x="17037" y="1475447"/>
                      <a:pt x="25400" y="1485900"/>
                    </a:cubicBezTo>
                    <a:cubicBezTo>
                      <a:pt x="34935" y="1497819"/>
                      <a:pt x="50800" y="1502833"/>
                      <a:pt x="63500" y="1511300"/>
                    </a:cubicBezTo>
                    <a:cubicBezTo>
                      <a:pt x="106181" y="1639343"/>
                      <a:pt x="41060" y="1440732"/>
                      <a:pt x="88900" y="1600200"/>
                    </a:cubicBezTo>
                    <a:cubicBezTo>
                      <a:pt x="96593" y="1625845"/>
                      <a:pt x="105833" y="1651000"/>
                      <a:pt x="114300" y="1676400"/>
                    </a:cubicBezTo>
                    <a:cubicBezTo>
                      <a:pt x="118533" y="1689100"/>
                      <a:pt x="119574" y="1703361"/>
                      <a:pt x="127000" y="1714500"/>
                    </a:cubicBezTo>
                    <a:cubicBezTo>
                      <a:pt x="190063" y="1809095"/>
                      <a:pt x="109012" y="1692914"/>
                      <a:pt x="190500" y="1790700"/>
                    </a:cubicBezTo>
                    <a:cubicBezTo>
                      <a:pt x="200271" y="1802426"/>
                      <a:pt x="207433" y="1816100"/>
                      <a:pt x="215900" y="1828800"/>
                    </a:cubicBezTo>
                    <a:cubicBezTo>
                      <a:pt x="241300" y="1824567"/>
                      <a:pt x="269068" y="1827616"/>
                      <a:pt x="292100" y="1816100"/>
                    </a:cubicBezTo>
                    <a:cubicBezTo>
                      <a:pt x="305752" y="1809274"/>
                      <a:pt x="307729" y="1789726"/>
                      <a:pt x="317500" y="1778000"/>
                    </a:cubicBezTo>
                    <a:cubicBezTo>
                      <a:pt x="328998" y="1764202"/>
                      <a:pt x="345161" y="1754515"/>
                      <a:pt x="355600" y="1739900"/>
                    </a:cubicBezTo>
                    <a:cubicBezTo>
                      <a:pt x="366604" y="1724494"/>
                      <a:pt x="373969" y="1706678"/>
                      <a:pt x="381000" y="1689100"/>
                    </a:cubicBezTo>
                    <a:cubicBezTo>
                      <a:pt x="411181" y="1613648"/>
                      <a:pt x="400388" y="1627592"/>
                      <a:pt x="419100" y="1562100"/>
                    </a:cubicBezTo>
                    <a:cubicBezTo>
                      <a:pt x="431179" y="1519824"/>
                      <a:pt x="436560" y="1520843"/>
                      <a:pt x="444500" y="1473200"/>
                    </a:cubicBezTo>
                    <a:cubicBezTo>
                      <a:pt x="445892" y="1464849"/>
                      <a:pt x="444500" y="1456267"/>
                      <a:pt x="444500" y="1447800"/>
                    </a:cubicBezTo>
                    <a:lnTo>
                      <a:pt x="520700" y="0"/>
                    </a:lnTo>
                    <a:close/>
                  </a:path>
                </a:pathLst>
              </a:custGeom>
              <a:solidFill>
                <a:srgbClr val="B04D26"/>
              </a:solidFill>
              <a:ln w="9525">
                <a:solidFill>
                  <a:srgbClr val="7F381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6" name="Freeform 45"/>
              <p:cNvSpPr/>
              <p:nvPr/>
            </p:nvSpPr>
            <p:spPr>
              <a:xfrm flipH="1">
                <a:off x="2817573" y="3907818"/>
                <a:ext cx="181429" cy="1246510"/>
              </a:xfrm>
              <a:custGeom>
                <a:avLst/>
                <a:gdLst>
                  <a:gd name="connsiteX0" fmla="*/ 520700 w 520700"/>
                  <a:gd name="connsiteY0" fmla="*/ 0 h 1828800"/>
                  <a:gd name="connsiteX1" fmla="*/ 520700 w 520700"/>
                  <a:gd name="connsiteY1" fmla="*/ 0 h 1828800"/>
                  <a:gd name="connsiteX2" fmla="*/ 279400 w 520700"/>
                  <a:gd name="connsiteY2" fmla="*/ 127000 h 1828800"/>
                  <a:gd name="connsiteX3" fmla="*/ 254000 w 520700"/>
                  <a:gd name="connsiteY3" fmla="*/ 203200 h 1828800"/>
                  <a:gd name="connsiteX4" fmla="*/ 241300 w 520700"/>
                  <a:gd name="connsiteY4" fmla="*/ 317500 h 1828800"/>
                  <a:gd name="connsiteX5" fmla="*/ 228600 w 520700"/>
                  <a:gd name="connsiteY5" fmla="*/ 355600 h 1828800"/>
                  <a:gd name="connsiteX6" fmla="*/ 215900 w 520700"/>
                  <a:gd name="connsiteY6" fmla="*/ 419100 h 1828800"/>
                  <a:gd name="connsiteX7" fmla="*/ 190500 w 520700"/>
                  <a:gd name="connsiteY7" fmla="*/ 533400 h 1828800"/>
                  <a:gd name="connsiteX8" fmla="*/ 165100 w 520700"/>
                  <a:gd name="connsiteY8" fmla="*/ 571500 h 1828800"/>
                  <a:gd name="connsiteX9" fmla="*/ 152400 w 520700"/>
                  <a:gd name="connsiteY9" fmla="*/ 609600 h 1828800"/>
                  <a:gd name="connsiteX10" fmla="*/ 114300 w 520700"/>
                  <a:gd name="connsiteY10" fmla="*/ 711200 h 1828800"/>
                  <a:gd name="connsiteX11" fmla="*/ 101600 w 520700"/>
                  <a:gd name="connsiteY11" fmla="*/ 774700 h 1828800"/>
                  <a:gd name="connsiteX12" fmla="*/ 63500 w 520700"/>
                  <a:gd name="connsiteY12" fmla="*/ 914400 h 1828800"/>
                  <a:gd name="connsiteX13" fmla="*/ 50800 w 520700"/>
                  <a:gd name="connsiteY13" fmla="*/ 1117600 h 1828800"/>
                  <a:gd name="connsiteX14" fmla="*/ 25400 w 520700"/>
                  <a:gd name="connsiteY14" fmla="*/ 1193800 h 1828800"/>
                  <a:gd name="connsiteX15" fmla="*/ 0 w 520700"/>
                  <a:gd name="connsiteY15" fmla="*/ 1282700 h 1828800"/>
                  <a:gd name="connsiteX16" fmla="*/ 12700 w 520700"/>
                  <a:gd name="connsiteY16" fmla="*/ 1447800 h 1828800"/>
                  <a:gd name="connsiteX17" fmla="*/ 25400 w 520700"/>
                  <a:gd name="connsiteY17" fmla="*/ 1485900 h 1828800"/>
                  <a:gd name="connsiteX18" fmla="*/ 63500 w 520700"/>
                  <a:gd name="connsiteY18" fmla="*/ 1511300 h 1828800"/>
                  <a:gd name="connsiteX19" fmla="*/ 88900 w 520700"/>
                  <a:gd name="connsiteY19" fmla="*/ 1600200 h 1828800"/>
                  <a:gd name="connsiteX20" fmla="*/ 114300 w 520700"/>
                  <a:gd name="connsiteY20" fmla="*/ 1676400 h 1828800"/>
                  <a:gd name="connsiteX21" fmla="*/ 127000 w 520700"/>
                  <a:gd name="connsiteY21" fmla="*/ 1714500 h 1828800"/>
                  <a:gd name="connsiteX22" fmla="*/ 190500 w 520700"/>
                  <a:gd name="connsiteY22" fmla="*/ 1790700 h 1828800"/>
                  <a:gd name="connsiteX23" fmla="*/ 215900 w 520700"/>
                  <a:gd name="connsiteY23" fmla="*/ 1828800 h 1828800"/>
                  <a:gd name="connsiteX24" fmla="*/ 292100 w 520700"/>
                  <a:gd name="connsiteY24" fmla="*/ 1816100 h 1828800"/>
                  <a:gd name="connsiteX25" fmla="*/ 317500 w 520700"/>
                  <a:gd name="connsiteY25" fmla="*/ 1778000 h 1828800"/>
                  <a:gd name="connsiteX26" fmla="*/ 355600 w 520700"/>
                  <a:gd name="connsiteY26" fmla="*/ 1739900 h 1828800"/>
                  <a:gd name="connsiteX27" fmla="*/ 381000 w 520700"/>
                  <a:gd name="connsiteY27" fmla="*/ 1689100 h 1828800"/>
                  <a:gd name="connsiteX28" fmla="*/ 419100 w 520700"/>
                  <a:gd name="connsiteY28" fmla="*/ 1562100 h 1828800"/>
                  <a:gd name="connsiteX29" fmla="*/ 444500 w 520700"/>
                  <a:gd name="connsiteY29" fmla="*/ 1473200 h 1828800"/>
                  <a:gd name="connsiteX30" fmla="*/ 444500 w 520700"/>
                  <a:gd name="connsiteY30" fmla="*/ 1447800 h 1828800"/>
                  <a:gd name="connsiteX31" fmla="*/ 520700 w 520700"/>
                  <a:gd name="connsiteY31" fmla="*/ 0 h 1828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520700" h="1828800">
                    <a:moveTo>
                      <a:pt x="520700" y="0"/>
                    </a:moveTo>
                    <a:lnTo>
                      <a:pt x="520700" y="0"/>
                    </a:lnTo>
                    <a:cubicBezTo>
                      <a:pt x="440267" y="42333"/>
                      <a:pt x="351700" y="71915"/>
                      <a:pt x="279400" y="127000"/>
                    </a:cubicBezTo>
                    <a:cubicBezTo>
                      <a:pt x="258103" y="143226"/>
                      <a:pt x="254000" y="203200"/>
                      <a:pt x="254000" y="203200"/>
                    </a:cubicBezTo>
                    <a:cubicBezTo>
                      <a:pt x="249767" y="241300"/>
                      <a:pt x="247602" y="279687"/>
                      <a:pt x="241300" y="317500"/>
                    </a:cubicBezTo>
                    <a:cubicBezTo>
                      <a:pt x="239099" y="330705"/>
                      <a:pt x="231847" y="342613"/>
                      <a:pt x="228600" y="355600"/>
                    </a:cubicBezTo>
                    <a:cubicBezTo>
                      <a:pt x="223365" y="376541"/>
                      <a:pt x="219761" y="397862"/>
                      <a:pt x="215900" y="419100"/>
                    </a:cubicBezTo>
                    <a:cubicBezTo>
                      <a:pt x="210325" y="449760"/>
                      <a:pt x="206494" y="501411"/>
                      <a:pt x="190500" y="533400"/>
                    </a:cubicBezTo>
                    <a:cubicBezTo>
                      <a:pt x="183674" y="547052"/>
                      <a:pt x="171926" y="557848"/>
                      <a:pt x="165100" y="571500"/>
                    </a:cubicBezTo>
                    <a:cubicBezTo>
                      <a:pt x="159113" y="583474"/>
                      <a:pt x="157100" y="597065"/>
                      <a:pt x="152400" y="609600"/>
                    </a:cubicBezTo>
                    <a:cubicBezTo>
                      <a:pt x="143660" y="632907"/>
                      <a:pt x="121507" y="682373"/>
                      <a:pt x="114300" y="711200"/>
                    </a:cubicBezTo>
                    <a:cubicBezTo>
                      <a:pt x="109065" y="732141"/>
                      <a:pt x="106454" y="753667"/>
                      <a:pt x="101600" y="774700"/>
                    </a:cubicBezTo>
                    <a:cubicBezTo>
                      <a:pt x="80115" y="867802"/>
                      <a:pt x="84493" y="851422"/>
                      <a:pt x="63500" y="914400"/>
                    </a:cubicBezTo>
                    <a:cubicBezTo>
                      <a:pt x="59267" y="982133"/>
                      <a:pt x="59970" y="1050357"/>
                      <a:pt x="50800" y="1117600"/>
                    </a:cubicBezTo>
                    <a:cubicBezTo>
                      <a:pt x="47182" y="1144128"/>
                      <a:pt x="31894" y="1167825"/>
                      <a:pt x="25400" y="1193800"/>
                    </a:cubicBezTo>
                    <a:cubicBezTo>
                      <a:pt x="9453" y="1257587"/>
                      <a:pt x="18220" y="1228041"/>
                      <a:pt x="0" y="1282700"/>
                    </a:cubicBezTo>
                    <a:cubicBezTo>
                      <a:pt x="4233" y="1337733"/>
                      <a:pt x="5854" y="1393030"/>
                      <a:pt x="12700" y="1447800"/>
                    </a:cubicBezTo>
                    <a:cubicBezTo>
                      <a:pt x="14360" y="1461084"/>
                      <a:pt x="17037" y="1475447"/>
                      <a:pt x="25400" y="1485900"/>
                    </a:cubicBezTo>
                    <a:cubicBezTo>
                      <a:pt x="34935" y="1497819"/>
                      <a:pt x="50800" y="1502833"/>
                      <a:pt x="63500" y="1511300"/>
                    </a:cubicBezTo>
                    <a:cubicBezTo>
                      <a:pt x="106181" y="1639343"/>
                      <a:pt x="41060" y="1440732"/>
                      <a:pt x="88900" y="1600200"/>
                    </a:cubicBezTo>
                    <a:cubicBezTo>
                      <a:pt x="96593" y="1625845"/>
                      <a:pt x="105833" y="1651000"/>
                      <a:pt x="114300" y="1676400"/>
                    </a:cubicBezTo>
                    <a:cubicBezTo>
                      <a:pt x="118533" y="1689100"/>
                      <a:pt x="119574" y="1703361"/>
                      <a:pt x="127000" y="1714500"/>
                    </a:cubicBezTo>
                    <a:cubicBezTo>
                      <a:pt x="190063" y="1809095"/>
                      <a:pt x="109012" y="1692914"/>
                      <a:pt x="190500" y="1790700"/>
                    </a:cubicBezTo>
                    <a:cubicBezTo>
                      <a:pt x="200271" y="1802426"/>
                      <a:pt x="207433" y="1816100"/>
                      <a:pt x="215900" y="1828800"/>
                    </a:cubicBezTo>
                    <a:cubicBezTo>
                      <a:pt x="241300" y="1824567"/>
                      <a:pt x="269068" y="1827616"/>
                      <a:pt x="292100" y="1816100"/>
                    </a:cubicBezTo>
                    <a:cubicBezTo>
                      <a:pt x="305752" y="1809274"/>
                      <a:pt x="307729" y="1789726"/>
                      <a:pt x="317500" y="1778000"/>
                    </a:cubicBezTo>
                    <a:cubicBezTo>
                      <a:pt x="328998" y="1764202"/>
                      <a:pt x="345161" y="1754515"/>
                      <a:pt x="355600" y="1739900"/>
                    </a:cubicBezTo>
                    <a:cubicBezTo>
                      <a:pt x="366604" y="1724494"/>
                      <a:pt x="373969" y="1706678"/>
                      <a:pt x="381000" y="1689100"/>
                    </a:cubicBezTo>
                    <a:cubicBezTo>
                      <a:pt x="411181" y="1613648"/>
                      <a:pt x="400388" y="1627592"/>
                      <a:pt x="419100" y="1562100"/>
                    </a:cubicBezTo>
                    <a:cubicBezTo>
                      <a:pt x="431179" y="1519824"/>
                      <a:pt x="436560" y="1520843"/>
                      <a:pt x="444500" y="1473200"/>
                    </a:cubicBezTo>
                    <a:cubicBezTo>
                      <a:pt x="445892" y="1464849"/>
                      <a:pt x="444500" y="1456267"/>
                      <a:pt x="444500" y="1447800"/>
                    </a:cubicBezTo>
                    <a:lnTo>
                      <a:pt x="520700" y="0"/>
                    </a:lnTo>
                    <a:close/>
                  </a:path>
                </a:pathLst>
              </a:custGeom>
              <a:solidFill>
                <a:srgbClr val="B04D26"/>
              </a:solidFill>
              <a:ln w="9525">
                <a:solidFill>
                  <a:srgbClr val="7F381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47" name="Group 46"/>
              <p:cNvGrpSpPr/>
              <p:nvPr/>
            </p:nvGrpSpPr>
            <p:grpSpPr>
              <a:xfrm>
                <a:off x="2042820" y="3277568"/>
                <a:ext cx="884525" cy="1807445"/>
                <a:chOff x="2042820" y="3277568"/>
                <a:chExt cx="884525" cy="1807445"/>
              </a:xfrm>
            </p:grpSpPr>
            <p:grpSp>
              <p:nvGrpSpPr>
                <p:cNvPr id="48" name="Group 47"/>
                <p:cNvGrpSpPr/>
                <p:nvPr/>
              </p:nvGrpSpPr>
              <p:grpSpPr>
                <a:xfrm>
                  <a:off x="2042820" y="3869151"/>
                  <a:ext cx="884525" cy="1215862"/>
                  <a:chOff x="2641254" y="4327354"/>
                  <a:chExt cx="884525" cy="1215862"/>
                </a:xfrm>
              </p:grpSpPr>
              <p:sp>
                <p:nvSpPr>
                  <p:cNvPr id="58" name="Freeform 57"/>
                  <p:cNvSpPr/>
                  <p:nvPr/>
                </p:nvSpPr>
                <p:spPr>
                  <a:xfrm>
                    <a:off x="2641254" y="4327354"/>
                    <a:ext cx="884525" cy="1215862"/>
                  </a:xfrm>
                  <a:custGeom>
                    <a:avLst/>
                    <a:gdLst>
                      <a:gd name="connsiteX0" fmla="*/ 241300 w 1333500"/>
                      <a:gd name="connsiteY0" fmla="*/ 12700 h 1752600"/>
                      <a:gd name="connsiteX1" fmla="*/ 241300 w 1333500"/>
                      <a:gd name="connsiteY1" fmla="*/ 12700 h 1752600"/>
                      <a:gd name="connsiteX2" fmla="*/ 139700 w 1333500"/>
                      <a:gd name="connsiteY2" fmla="*/ 127000 h 1752600"/>
                      <a:gd name="connsiteX3" fmla="*/ 127000 w 1333500"/>
                      <a:gd name="connsiteY3" fmla="*/ 228600 h 1752600"/>
                      <a:gd name="connsiteX4" fmla="*/ 101600 w 1333500"/>
                      <a:gd name="connsiteY4" fmla="*/ 342900 h 1752600"/>
                      <a:gd name="connsiteX5" fmla="*/ 76200 w 1333500"/>
                      <a:gd name="connsiteY5" fmla="*/ 457200 h 1752600"/>
                      <a:gd name="connsiteX6" fmla="*/ 50800 w 1333500"/>
                      <a:gd name="connsiteY6" fmla="*/ 495300 h 1752600"/>
                      <a:gd name="connsiteX7" fmla="*/ 25400 w 1333500"/>
                      <a:gd name="connsiteY7" fmla="*/ 596900 h 1752600"/>
                      <a:gd name="connsiteX8" fmla="*/ 0 w 1333500"/>
                      <a:gd name="connsiteY8" fmla="*/ 673100 h 1752600"/>
                      <a:gd name="connsiteX9" fmla="*/ 12700 w 1333500"/>
                      <a:gd name="connsiteY9" fmla="*/ 1104900 h 1752600"/>
                      <a:gd name="connsiteX10" fmla="*/ 38100 w 1333500"/>
                      <a:gd name="connsiteY10" fmla="*/ 1447800 h 1752600"/>
                      <a:gd name="connsiteX11" fmla="*/ 63500 w 1333500"/>
                      <a:gd name="connsiteY11" fmla="*/ 1524000 h 1752600"/>
                      <a:gd name="connsiteX12" fmla="*/ 76200 w 1333500"/>
                      <a:gd name="connsiteY12" fmla="*/ 1574800 h 1752600"/>
                      <a:gd name="connsiteX13" fmla="*/ 127000 w 1333500"/>
                      <a:gd name="connsiteY13" fmla="*/ 1651000 h 1752600"/>
                      <a:gd name="connsiteX14" fmla="*/ 152400 w 1333500"/>
                      <a:gd name="connsiteY14" fmla="*/ 1689100 h 1752600"/>
                      <a:gd name="connsiteX15" fmla="*/ 177800 w 1333500"/>
                      <a:gd name="connsiteY15" fmla="*/ 1727200 h 1752600"/>
                      <a:gd name="connsiteX16" fmla="*/ 317500 w 1333500"/>
                      <a:gd name="connsiteY16" fmla="*/ 1752600 h 1752600"/>
                      <a:gd name="connsiteX17" fmla="*/ 685800 w 1333500"/>
                      <a:gd name="connsiteY17" fmla="*/ 1739900 h 1752600"/>
                      <a:gd name="connsiteX18" fmla="*/ 1104900 w 1333500"/>
                      <a:gd name="connsiteY18" fmla="*/ 1727200 h 1752600"/>
                      <a:gd name="connsiteX19" fmla="*/ 1143000 w 1333500"/>
                      <a:gd name="connsiteY19" fmla="*/ 1701800 h 1752600"/>
                      <a:gd name="connsiteX20" fmla="*/ 1181100 w 1333500"/>
                      <a:gd name="connsiteY20" fmla="*/ 1625600 h 1752600"/>
                      <a:gd name="connsiteX21" fmla="*/ 1193800 w 1333500"/>
                      <a:gd name="connsiteY21" fmla="*/ 1587500 h 1752600"/>
                      <a:gd name="connsiteX22" fmla="*/ 1244600 w 1333500"/>
                      <a:gd name="connsiteY22" fmla="*/ 1511300 h 1752600"/>
                      <a:gd name="connsiteX23" fmla="*/ 1270000 w 1333500"/>
                      <a:gd name="connsiteY23" fmla="*/ 1435100 h 1752600"/>
                      <a:gd name="connsiteX24" fmla="*/ 1257300 w 1333500"/>
                      <a:gd name="connsiteY24" fmla="*/ 1346200 h 1752600"/>
                      <a:gd name="connsiteX25" fmla="*/ 1244600 w 1333500"/>
                      <a:gd name="connsiteY25" fmla="*/ 1295400 h 1752600"/>
                      <a:gd name="connsiteX26" fmla="*/ 1257300 w 1333500"/>
                      <a:gd name="connsiteY26" fmla="*/ 1066800 h 1752600"/>
                      <a:gd name="connsiteX27" fmla="*/ 1282700 w 1333500"/>
                      <a:gd name="connsiteY27" fmla="*/ 965200 h 1752600"/>
                      <a:gd name="connsiteX28" fmla="*/ 1295400 w 1333500"/>
                      <a:gd name="connsiteY28" fmla="*/ 914400 h 1752600"/>
                      <a:gd name="connsiteX29" fmla="*/ 1308100 w 1333500"/>
                      <a:gd name="connsiteY29" fmla="*/ 876300 h 1752600"/>
                      <a:gd name="connsiteX30" fmla="*/ 1333500 w 1333500"/>
                      <a:gd name="connsiteY30" fmla="*/ 787400 h 1752600"/>
                      <a:gd name="connsiteX31" fmla="*/ 1320800 w 1333500"/>
                      <a:gd name="connsiteY31" fmla="*/ 546100 h 1752600"/>
                      <a:gd name="connsiteX32" fmla="*/ 1295400 w 1333500"/>
                      <a:gd name="connsiteY32" fmla="*/ 292100 h 1752600"/>
                      <a:gd name="connsiteX33" fmla="*/ 1282700 w 1333500"/>
                      <a:gd name="connsiteY33" fmla="*/ 254000 h 1752600"/>
                      <a:gd name="connsiteX34" fmla="*/ 1231900 w 1333500"/>
                      <a:gd name="connsiteY34" fmla="*/ 177800 h 1752600"/>
                      <a:gd name="connsiteX35" fmla="*/ 1206500 w 1333500"/>
                      <a:gd name="connsiteY35" fmla="*/ 127000 h 1752600"/>
                      <a:gd name="connsiteX36" fmla="*/ 1181100 w 1333500"/>
                      <a:gd name="connsiteY36" fmla="*/ 50800 h 1752600"/>
                      <a:gd name="connsiteX37" fmla="*/ 1143000 w 1333500"/>
                      <a:gd name="connsiteY37" fmla="*/ 25400 h 1752600"/>
                      <a:gd name="connsiteX38" fmla="*/ 635000 w 1333500"/>
                      <a:gd name="connsiteY38" fmla="*/ 25400 h 1752600"/>
                      <a:gd name="connsiteX39" fmla="*/ 584200 w 1333500"/>
                      <a:gd name="connsiteY39" fmla="*/ 12700 h 1752600"/>
                      <a:gd name="connsiteX40" fmla="*/ 495300 w 1333500"/>
                      <a:gd name="connsiteY40" fmla="*/ 0 h 1752600"/>
                      <a:gd name="connsiteX41" fmla="*/ 279400 w 1333500"/>
                      <a:gd name="connsiteY41" fmla="*/ 12700 h 1752600"/>
                      <a:gd name="connsiteX42" fmla="*/ 241300 w 1333500"/>
                      <a:gd name="connsiteY42" fmla="*/ 12700 h 17526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</a:cxnLst>
                    <a:rect l="l" t="t" r="r" b="b"/>
                    <a:pathLst>
                      <a:path w="1333500" h="1752600">
                        <a:moveTo>
                          <a:pt x="241300" y="12700"/>
                        </a:moveTo>
                        <a:lnTo>
                          <a:pt x="241300" y="12700"/>
                        </a:lnTo>
                        <a:cubicBezTo>
                          <a:pt x="207433" y="50800"/>
                          <a:pt x="163551" y="81948"/>
                          <a:pt x="139700" y="127000"/>
                        </a:cubicBezTo>
                        <a:cubicBezTo>
                          <a:pt x="123731" y="157164"/>
                          <a:pt x="131827" y="194813"/>
                          <a:pt x="127000" y="228600"/>
                        </a:cubicBezTo>
                        <a:cubicBezTo>
                          <a:pt x="94004" y="459571"/>
                          <a:pt x="131850" y="206774"/>
                          <a:pt x="101600" y="342900"/>
                        </a:cubicBezTo>
                        <a:cubicBezTo>
                          <a:pt x="93796" y="378020"/>
                          <a:pt x="93354" y="422893"/>
                          <a:pt x="76200" y="457200"/>
                        </a:cubicBezTo>
                        <a:cubicBezTo>
                          <a:pt x="69374" y="470852"/>
                          <a:pt x="59267" y="482600"/>
                          <a:pt x="50800" y="495300"/>
                        </a:cubicBezTo>
                        <a:cubicBezTo>
                          <a:pt x="42333" y="529167"/>
                          <a:pt x="36439" y="563782"/>
                          <a:pt x="25400" y="596900"/>
                        </a:cubicBezTo>
                        <a:lnTo>
                          <a:pt x="0" y="673100"/>
                        </a:lnTo>
                        <a:cubicBezTo>
                          <a:pt x="4233" y="817033"/>
                          <a:pt x="5627" y="961078"/>
                          <a:pt x="12700" y="1104900"/>
                        </a:cubicBezTo>
                        <a:cubicBezTo>
                          <a:pt x="18330" y="1219375"/>
                          <a:pt x="1856" y="1339068"/>
                          <a:pt x="38100" y="1447800"/>
                        </a:cubicBezTo>
                        <a:cubicBezTo>
                          <a:pt x="46567" y="1473200"/>
                          <a:pt x="57006" y="1498025"/>
                          <a:pt x="63500" y="1524000"/>
                        </a:cubicBezTo>
                        <a:cubicBezTo>
                          <a:pt x="67733" y="1540933"/>
                          <a:pt x="68394" y="1559188"/>
                          <a:pt x="76200" y="1574800"/>
                        </a:cubicBezTo>
                        <a:cubicBezTo>
                          <a:pt x="89852" y="1602104"/>
                          <a:pt x="110067" y="1625600"/>
                          <a:pt x="127000" y="1651000"/>
                        </a:cubicBezTo>
                        <a:lnTo>
                          <a:pt x="152400" y="1689100"/>
                        </a:lnTo>
                        <a:cubicBezTo>
                          <a:pt x="160867" y="1701800"/>
                          <a:pt x="163320" y="1722373"/>
                          <a:pt x="177800" y="1727200"/>
                        </a:cubicBezTo>
                        <a:cubicBezTo>
                          <a:pt x="248279" y="1750693"/>
                          <a:pt x="202616" y="1738240"/>
                          <a:pt x="317500" y="1752600"/>
                        </a:cubicBezTo>
                        <a:lnTo>
                          <a:pt x="685800" y="1739900"/>
                        </a:lnTo>
                        <a:cubicBezTo>
                          <a:pt x="825491" y="1735394"/>
                          <a:pt x="965619" y="1738807"/>
                          <a:pt x="1104900" y="1727200"/>
                        </a:cubicBezTo>
                        <a:cubicBezTo>
                          <a:pt x="1120111" y="1725932"/>
                          <a:pt x="1130300" y="1710267"/>
                          <a:pt x="1143000" y="1701800"/>
                        </a:cubicBezTo>
                        <a:cubicBezTo>
                          <a:pt x="1174922" y="1606035"/>
                          <a:pt x="1131861" y="1724077"/>
                          <a:pt x="1181100" y="1625600"/>
                        </a:cubicBezTo>
                        <a:cubicBezTo>
                          <a:pt x="1187087" y="1613626"/>
                          <a:pt x="1187299" y="1599202"/>
                          <a:pt x="1193800" y="1587500"/>
                        </a:cubicBezTo>
                        <a:cubicBezTo>
                          <a:pt x="1208625" y="1560815"/>
                          <a:pt x="1234947" y="1540260"/>
                          <a:pt x="1244600" y="1511300"/>
                        </a:cubicBezTo>
                        <a:lnTo>
                          <a:pt x="1270000" y="1435100"/>
                        </a:lnTo>
                        <a:cubicBezTo>
                          <a:pt x="1265767" y="1405467"/>
                          <a:pt x="1262655" y="1375651"/>
                          <a:pt x="1257300" y="1346200"/>
                        </a:cubicBezTo>
                        <a:cubicBezTo>
                          <a:pt x="1254178" y="1329027"/>
                          <a:pt x="1244600" y="1312854"/>
                          <a:pt x="1244600" y="1295400"/>
                        </a:cubicBezTo>
                        <a:cubicBezTo>
                          <a:pt x="1244600" y="1219082"/>
                          <a:pt x="1250689" y="1142831"/>
                          <a:pt x="1257300" y="1066800"/>
                        </a:cubicBezTo>
                        <a:cubicBezTo>
                          <a:pt x="1262141" y="1011125"/>
                          <a:pt x="1269676" y="1010784"/>
                          <a:pt x="1282700" y="965200"/>
                        </a:cubicBezTo>
                        <a:cubicBezTo>
                          <a:pt x="1287495" y="948417"/>
                          <a:pt x="1290605" y="931183"/>
                          <a:pt x="1295400" y="914400"/>
                        </a:cubicBezTo>
                        <a:cubicBezTo>
                          <a:pt x="1299078" y="901528"/>
                          <a:pt x="1304422" y="889172"/>
                          <a:pt x="1308100" y="876300"/>
                        </a:cubicBezTo>
                        <a:cubicBezTo>
                          <a:pt x="1339994" y="764672"/>
                          <a:pt x="1303050" y="878751"/>
                          <a:pt x="1333500" y="787400"/>
                        </a:cubicBezTo>
                        <a:cubicBezTo>
                          <a:pt x="1329267" y="706967"/>
                          <a:pt x="1325530" y="626506"/>
                          <a:pt x="1320800" y="546100"/>
                        </a:cubicBezTo>
                        <a:cubicBezTo>
                          <a:pt x="1314550" y="439845"/>
                          <a:pt x="1317906" y="382126"/>
                          <a:pt x="1295400" y="292100"/>
                        </a:cubicBezTo>
                        <a:cubicBezTo>
                          <a:pt x="1292153" y="279113"/>
                          <a:pt x="1289201" y="265702"/>
                          <a:pt x="1282700" y="254000"/>
                        </a:cubicBezTo>
                        <a:cubicBezTo>
                          <a:pt x="1267875" y="227315"/>
                          <a:pt x="1245552" y="205104"/>
                          <a:pt x="1231900" y="177800"/>
                        </a:cubicBezTo>
                        <a:cubicBezTo>
                          <a:pt x="1223433" y="160867"/>
                          <a:pt x="1213531" y="144578"/>
                          <a:pt x="1206500" y="127000"/>
                        </a:cubicBezTo>
                        <a:cubicBezTo>
                          <a:pt x="1196556" y="102141"/>
                          <a:pt x="1203377" y="65652"/>
                          <a:pt x="1181100" y="50800"/>
                        </a:cubicBezTo>
                        <a:lnTo>
                          <a:pt x="1143000" y="25400"/>
                        </a:lnTo>
                        <a:cubicBezTo>
                          <a:pt x="958601" y="86866"/>
                          <a:pt x="1090769" y="47633"/>
                          <a:pt x="635000" y="25400"/>
                        </a:cubicBezTo>
                        <a:cubicBezTo>
                          <a:pt x="617566" y="24550"/>
                          <a:pt x="601373" y="15822"/>
                          <a:pt x="584200" y="12700"/>
                        </a:cubicBezTo>
                        <a:cubicBezTo>
                          <a:pt x="554749" y="7345"/>
                          <a:pt x="524933" y="4233"/>
                          <a:pt x="495300" y="0"/>
                        </a:cubicBezTo>
                        <a:cubicBezTo>
                          <a:pt x="423333" y="4233"/>
                          <a:pt x="351166" y="5865"/>
                          <a:pt x="279400" y="12700"/>
                        </a:cubicBezTo>
                        <a:cubicBezTo>
                          <a:pt x="262024" y="14355"/>
                          <a:pt x="247650" y="12700"/>
                          <a:pt x="241300" y="12700"/>
                        </a:cubicBezTo>
                        <a:close/>
                      </a:path>
                    </a:pathLst>
                  </a:custGeom>
                  <a:solidFill>
                    <a:srgbClr val="B04D26"/>
                  </a:solidFill>
                  <a:ln w="9525">
                    <a:solidFill>
                      <a:srgbClr val="7F381B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59" name="Oval 58"/>
                  <p:cNvSpPr/>
                  <p:nvPr/>
                </p:nvSpPr>
                <p:spPr>
                  <a:xfrm>
                    <a:off x="2792388" y="4625301"/>
                    <a:ext cx="589377" cy="764571"/>
                  </a:xfrm>
                  <a:prstGeom prst="ellipse">
                    <a:avLst/>
                  </a:prstGeom>
                  <a:solidFill>
                    <a:srgbClr val="E6A48A"/>
                  </a:solidFill>
                  <a:ln>
                    <a:solidFill>
                      <a:srgbClr val="7F381B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49" name="Group 48"/>
                <p:cNvGrpSpPr/>
                <p:nvPr/>
              </p:nvGrpSpPr>
              <p:grpSpPr>
                <a:xfrm>
                  <a:off x="2106408" y="3277568"/>
                  <a:ext cx="802092" cy="828041"/>
                  <a:chOff x="2106408" y="3277568"/>
                  <a:chExt cx="802092" cy="828041"/>
                </a:xfrm>
              </p:grpSpPr>
              <p:sp>
                <p:nvSpPr>
                  <p:cNvPr id="50" name="Oval 49"/>
                  <p:cNvSpPr/>
                  <p:nvPr/>
                </p:nvSpPr>
                <p:spPr>
                  <a:xfrm>
                    <a:off x="2106408" y="3316480"/>
                    <a:ext cx="802092" cy="650228"/>
                  </a:xfrm>
                  <a:prstGeom prst="ellipse">
                    <a:avLst/>
                  </a:prstGeom>
                  <a:solidFill>
                    <a:srgbClr val="B04D26"/>
                  </a:solidFill>
                  <a:ln w="9525">
                    <a:solidFill>
                      <a:srgbClr val="7F381B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51" name="Oval 50"/>
                  <p:cNvSpPr/>
                  <p:nvPr/>
                </p:nvSpPr>
                <p:spPr>
                  <a:xfrm>
                    <a:off x="2298714" y="3670783"/>
                    <a:ext cx="454760" cy="238545"/>
                  </a:xfrm>
                  <a:prstGeom prst="ellipse">
                    <a:avLst/>
                  </a:prstGeom>
                  <a:solidFill>
                    <a:srgbClr val="E6A48A"/>
                  </a:solidFill>
                  <a:ln>
                    <a:solidFill>
                      <a:srgbClr val="7F381B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52" name="Chord 51"/>
                  <p:cNvSpPr/>
                  <p:nvPr/>
                </p:nvSpPr>
                <p:spPr>
                  <a:xfrm rot="4354192">
                    <a:off x="2145261" y="3315016"/>
                    <a:ext cx="221336" cy="146439"/>
                  </a:xfrm>
                  <a:prstGeom prst="chord">
                    <a:avLst>
                      <a:gd name="adj1" fmla="val 3908813"/>
                      <a:gd name="adj2" fmla="val 15564050"/>
                    </a:avLst>
                  </a:prstGeom>
                  <a:solidFill>
                    <a:srgbClr val="B04D26"/>
                  </a:solidFill>
                  <a:ln w="9525">
                    <a:solidFill>
                      <a:srgbClr val="7F381B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53" name="Chord 52"/>
                  <p:cNvSpPr/>
                  <p:nvPr/>
                </p:nvSpPr>
                <p:spPr>
                  <a:xfrm rot="6802470">
                    <a:off x="2653243" y="3320685"/>
                    <a:ext cx="221336" cy="146439"/>
                  </a:xfrm>
                  <a:prstGeom prst="chord">
                    <a:avLst>
                      <a:gd name="adj1" fmla="val 5502385"/>
                      <a:gd name="adj2" fmla="val 16975239"/>
                    </a:avLst>
                  </a:prstGeom>
                  <a:solidFill>
                    <a:srgbClr val="B04D26"/>
                  </a:solidFill>
                  <a:ln w="9525">
                    <a:solidFill>
                      <a:srgbClr val="7F381B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54" name="Oval 53"/>
                  <p:cNvSpPr/>
                  <p:nvPr/>
                </p:nvSpPr>
                <p:spPr>
                  <a:xfrm>
                    <a:off x="2369187" y="3514315"/>
                    <a:ext cx="84309" cy="147191"/>
                  </a:xfrm>
                  <a:prstGeom prst="ellipse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55" name="Oval 54"/>
                  <p:cNvSpPr/>
                  <p:nvPr/>
                </p:nvSpPr>
                <p:spPr>
                  <a:xfrm>
                    <a:off x="2591803" y="3505099"/>
                    <a:ext cx="84309" cy="147191"/>
                  </a:xfrm>
                  <a:prstGeom prst="ellipse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56" name="Oval 55"/>
                  <p:cNvSpPr/>
                  <p:nvPr/>
                </p:nvSpPr>
                <p:spPr>
                  <a:xfrm>
                    <a:off x="2488642" y="3711787"/>
                    <a:ext cx="145316" cy="102170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57" name="Arc 56"/>
                  <p:cNvSpPr/>
                  <p:nvPr/>
                </p:nvSpPr>
                <p:spPr>
                  <a:xfrm>
                    <a:off x="2272288" y="3854961"/>
                    <a:ext cx="487306" cy="250648"/>
                  </a:xfrm>
                  <a:prstGeom prst="arc">
                    <a:avLst>
                      <a:gd name="adj1" fmla="val 14022460"/>
                      <a:gd name="adj2" fmla="val 17148811"/>
                    </a:avLst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Three bears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07887" y="863125"/>
            <a:ext cx="8492463" cy="862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Read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each statement about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bears’ porridge?</a:t>
            </a:r>
          </a:p>
          <a:p>
            <a:pPr marR="0" lvl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What do you think about each one?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07887" y="3509476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307887" y="4169294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307887" y="4829112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/>
          <p:nvPr/>
        </p:nvSpPr>
        <p:spPr>
          <a:xfrm>
            <a:off x="307887" y="5488930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345062" y="3597210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64237" y="4913281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en-GB" sz="15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One spoonful of Mummy Bear’s porridge has more energy than one spoonful of Daddy Bear’s </a:t>
            </a:r>
            <a:r>
              <a:rPr lang="en-GB" sz="15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porridge</a:t>
            </a:r>
            <a:endParaRPr lang="en-GB" sz="15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45061" y="4254628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64237" y="4252299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5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Mummy Bear has more spoonfuls of porridge than Baby Bear</a:t>
            </a:r>
            <a:endParaRPr lang="en-GB" sz="15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03816" y="491444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64237" y="3590862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5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Daddy Bear has the most energy in his porridge</a:t>
            </a:r>
            <a:endParaRPr lang="en-GB" sz="15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90246" y="5574264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09422" y="5571935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5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Mummy Bear has more energy in her porridge than Baby Bear  </a:t>
            </a:r>
            <a:endParaRPr lang="en-GB" sz="15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6070289" y="3509476"/>
            <a:ext cx="2730061" cy="544860"/>
            <a:chOff x="5846013" y="2914258"/>
            <a:chExt cx="2954337" cy="544860"/>
          </a:xfrm>
        </p:grpSpPr>
        <p:sp>
          <p:nvSpPr>
            <p:cNvPr id="49" name="Rectangle 48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6070289" y="4169294"/>
            <a:ext cx="2730061" cy="544860"/>
            <a:chOff x="5846013" y="3574076"/>
            <a:chExt cx="2954337" cy="544860"/>
          </a:xfrm>
        </p:grpSpPr>
        <p:sp>
          <p:nvSpPr>
            <p:cNvPr id="51" name="Rectangle 50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6070289" y="4829112"/>
            <a:ext cx="2730061" cy="549393"/>
            <a:chOff x="5846013" y="4233894"/>
            <a:chExt cx="2954337" cy="549393"/>
          </a:xfrm>
        </p:grpSpPr>
        <p:sp>
          <p:nvSpPr>
            <p:cNvPr id="52" name="Rectangle 51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/>
          <p:cNvGrpSpPr/>
          <p:nvPr/>
        </p:nvGrpSpPr>
        <p:grpSpPr>
          <a:xfrm>
            <a:off x="6070289" y="5486530"/>
            <a:ext cx="2730061" cy="544860"/>
            <a:chOff x="5846013" y="4891312"/>
            <a:chExt cx="2954337" cy="544860"/>
          </a:xfrm>
        </p:grpSpPr>
        <p:sp>
          <p:nvSpPr>
            <p:cNvPr id="53" name="Rectangle 52"/>
            <p:cNvSpPr/>
            <p:nvPr/>
          </p:nvSpPr>
          <p:spPr>
            <a:xfrm>
              <a:off x="5846013" y="4893712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3" name="Straight Connector 62"/>
            <p:cNvCxnSpPr/>
            <p:nvPr/>
          </p:nvCxnSpPr>
          <p:spPr>
            <a:xfrm>
              <a:off x="7320305" y="4891312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6581398" y="4896030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8058566" y="4893541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6070289" y="2554178"/>
            <a:ext cx="2730061" cy="838779"/>
            <a:chOff x="5846013" y="2252879"/>
            <a:chExt cx="2954337" cy="544860"/>
          </a:xfrm>
        </p:grpSpPr>
        <p:sp>
          <p:nvSpPr>
            <p:cNvPr id="69" name="Rectangle 68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6070289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756237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7435318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8118580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47" name="Picture 4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5686" y="1685337"/>
            <a:ext cx="4411872" cy="1696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5125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78</TotalTime>
  <Words>113</Words>
  <Application>Microsoft Office PowerPoint</Application>
  <PresentationFormat>On-screen Show (4:3)</PresentationFormat>
  <Paragraphs>19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14</cp:revision>
  <dcterms:created xsi:type="dcterms:W3CDTF">2018-12-06T14:56:01Z</dcterms:created>
  <dcterms:modified xsi:type="dcterms:W3CDTF">2018-12-12T09:48:04Z</dcterms:modified>
</cp:coreProperties>
</file>